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ink/ink1.xml" ContentType="application/inkml+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0" r:id="rId1"/>
  </p:sldMasterIdLst>
  <p:notesMasterIdLst>
    <p:notesMasterId r:id="rId94"/>
  </p:notesMasterIdLst>
  <p:sldIdLst>
    <p:sldId id="256" r:id="rId2"/>
    <p:sldId id="421" r:id="rId3"/>
    <p:sldId id="422" r:id="rId4"/>
    <p:sldId id="424" r:id="rId5"/>
    <p:sldId id="429" r:id="rId6"/>
    <p:sldId id="423" r:id="rId7"/>
    <p:sldId id="428" r:id="rId8"/>
    <p:sldId id="425" r:id="rId9"/>
    <p:sldId id="426" r:id="rId10"/>
    <p:sldId id="427" r:id="rId11"/>
    <p:sldId id="258" r:id="rId12"/>
    <p:sldId id="294" r:id="rId13"/>
    <p:sldId id="319" r:id="rId14"/>
    <p:sldId id="320" r:id="rId15"/>
    <p:sldId id="262" r:id="rId16"/>
    <p:sldId id="321" r:id="rId17"/>
    <p:sldId id="316" r:id="rId18"/>
    <p:sldId id="317" r:id="rId19"/>
    <p:sldId id="363" r:id="rId20"/>
    <p:sldId id="443" r:id="rId21"/>
    <p:sldId id="293" r:id="rId22"/>
    <p:sldId id="364" r:id="rId23"/>
    <p:sldId id="314" r:id="rId24"/>
    <p:sldId id="367" r:id="rId25"/>
    <p:sldId id="373" r:id="rId26"/>
    <p:sldId id="374" r:id="rId27"/>
    <p:sldId id="326" r:id="rId28"/>
    <p:sldId id="370" r:id="rId29"/>
    <p:sldId id="368" r:id="rId30"/>
    <p:sldId id="371" r:id="rId31"/>
    <p:sldId id="375" r:id="rId32"/>
    <p:sldId id="372" r:id="rId33"/>
    <p:sldId id="388" r:id="rId34"/>
    <p:sldId id="389" r:id="rId35"/>
    <p:sldId id="393" r:id="rId36"/>
    <p:sldId id="441" r:id="rId37"/>
    <p:sldId id="392" r:id="rId38"/>
    <p:sldId id="378" r:id="rId39"/>
    <p:sldId id="394" r:id="rId40"/>
    <p:sldId id="379" r:id="rId41"/>
    <p:sldId id="395" r:id="rId42"/>
    <p:sldId id="380" r:id="rId43"/>
    <p:sldId id="396" r:id="rId44"/>
    <p:sldId id="381" r:id="rId45"/>
    <p:sldId id="397" r:id="rId46"/>
    <p:sldId id="382" r:id="rId47"/>
    <p:sldId id="398" r:id="rId48"/>
    <p:sldId id="383" r:id="rId49"/>
    <p:sldId id="399" r:id="rId50"/>
    <p:sldId id="384" r:id="rId51"/>
    <p:sldId id="400" r:id="rId52"/>
    <p:sldId id="385" r:id="rId53"/>
    <p:sldId id="401" r:id="rId54"/>
    <p:sldId id="402" r:id="rId55"/>
    <p:sldId id="386" r:id="rId56"/>
    <p:sldId id="420" r:id="rId57"/>
    <p:sldId id="387" r:id="rId58"/>
    <p:sldId id="390" r:id="rId59"/>
    <p:sldId id="391" r:id="rId60"/>
    <p:sldId id="377" r:id="rId61"/>
    <p:sldId id="404" r:id="rId62"/>
    <p:sldId id="405" r:id="rId63"/>
    <p:sldId id="406" r:id="rId64"/>
    <p:sldId id="407" r:id="rId65"/>
    <p:sldId id="408" r:id="rId66"/>
    <p:sldId id="409" r:id="rId67"/>
    <p:sldId id="444" r:id="rId68"/>
    <p:sldId id="410" r:id="rId69"/>
    <p:sldId id="413" r:id="rId70"/>
    <p:sldId id="411" r:id="rId71"/>
    <p:sldId id="412" r:id="rId72"/>
    <p:sldId id="414" r:id="rId73"/>
    <p:sldId id="415" r:id="rId74"/>
    <p:sldId id="416" r:id="rId75"/>
    <p:sldId id="440" r:id="rId76"/>
    <p:sldId id="417" r:id="rId77"/>
    <p:sldId id="445" r:id="rId78"/>
    <p:sldId id="418" r:id="rId79"/>
    <p:sldId id="434" r:id="rId80"/>
    <p:sldId id="447" r:id="rId81"/>
    <p:sldId id="419" r:id="rId82"/>
    <p:sldId id="446" r:id="rId83"/>
    <p:sldId id="361" r:id="rId84"/>
    <p:sldId id="431" r:id="rId85"/>
    <p:sldId id="432" r:id="rId86"/>
    <p:sldId id="435" r:id="rId87"/>
    <p:sldId id="436" r:id="rId88"/>
    <p:sldId id="433" r:id="rId89"/>
    <p:sldId id="439" r:id="rId90"/>
    <p:sldId id="438" r:id="rId91"/>
    <p:sldId id="437" r:id="rId92"/>
    <p:sldId id="442" r:id="rId93"/>
  </p:sldIdLst>
  <p:sldSz cx="9144000" cy="5143500" type="screen16x9"/>
  <p:notesSz cx="6858000" cy="9144000"/>
  <p:embeddedFontLst>
    <p:embeddedFont>
      <p:font typeface="Albert Sans" panose="020B0604020202020204" charset="0"/>
      <p:regular r:id="rId95"/>
      <p:bold r:id="rId96"/>
      <p:italic r:id="rId97"/>
      <p:boldItalic r:id="rId98"/>
    </p:embeddedFont>
    <p:embeddedFont>
      <p:font typeface="Alexandria Medium" panose="020B0604020202020204" charset="-78"/>
      <p:regular r:id="rId99"/>
      <p:bold r:id="rId10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2B9F9025-EE51-4DC0-B404-98F220CF60F4}">
          <p14:sldIdLst>
            <p14:sldId id="256"/>
          </p14:sldIdLst>
        </p14:section>
        <p14:section name="Overview" id="{573B7089-8C45-4871-9490-370F1C01C298}">
          <p14:sldIdLst>
            <p14:sldId id="421"/>
            <p14:sldId id="422"/>
            <p14:sldId id="424"/>
            <p14:sldId id="429"/>
            <p14:sldId id="423"/>
            <p14:sldId id="428"/>
            <p14:sldId id="425"/>
            <p14:sldId id="426"/>
            <p14:sldId id="427"/>
          </p14:sldIdLst>
        </p14:section>
        <p14:section name="Table of Contents" id="{FD899C14-E966-470F-AFB4-CA803AE742AE}">
          <p14:sldIdLst>
            <p14:sldId id="258"/>
          </p14:sldIdLst>
        </p14:section>
        <p14:section name="Background" id="{3F40917B-F70D-4CC2-ACA9-12C075E5CB46}">
          <p14:sldIdLst>
            <p14:sldId id="294"/>
            <p14:sldId id="319"/>
            <p14:sldId id="320"/>
            <p14:sldId id="262"/>
            <p14:sldId id="321"/>
            <p14:sldId id="316"/>
            <p14:sldId id="317"/>
            <p14:sldId id="363"/>
            <p14:sldId id="443"/>
          </p14:sldIdLst>
        </p14:section>
        <p14:section name="Test Environment" id="{61743AAB-47DD-43D0-8BEB-A2F4F5B0ADD9}">
          <p14:sldIdLst>
            <p14:sldId id="293"/>
            <p14:sldId id="364"/>
          </p14:sldIdLst>
        </p14:section>
        <p14:section name="Evaluation Metrics" id="{3492A8AF-260C-4DA5-BEFD-E2D0CE55A0E4}">
          <p14:sldIdLst>
            <p14:sldId id="314"/>
            <p14:sldId id="367"/>
            <p14:sldId id="373"/>
            <p14:sldId id="374"/>
          </p14:sldIdLst>
        </p14:section>
        <p14:section name="Models" id="{10F1C21E-9293-46AE-A0F9-1B71627327E3}">
          <p14:sldIdLst>
            <p14:sldId id="326"/>
          </p14:sldIdLst>
        </p14:section>
        <p14:section name="DQN" id="{A9D3D897-44C6-4886-9048-678315A7A655}">
          <p14:sldIdLst>
            <p14:sldId id="370"/>
            <p14:sldId id="368"/>
            <p14:sldId id="371"/>
            <p14:sldId id="375"/>
            <p14:sldId id="372"/>
            <p14:sldId id="388"/>
            <p14:sldId id="389"/>
            <p14:sldId id="393"/>
            <p14:sldId id="441"/>
            <p14:sldId id="392"/>
            <p14:sldId id="378"/>
            <p14:sldId id="394"/>
            <p14:sldId id="379"/>
            <p14:sldId id="395"/>
            <p14:sldId id="380"/>
            <p14:sldId id="396"/>
            <p14:sldId id="381"/>
            <p14:sldId id="397"/>
            <p14:sldId id="382"/>
            <p14:sldId id="398"/>
            <p14:sldId id="383"/>
            <p14:sldId id="399"/>
            <p14:sldId id="384"/>
            <p14:sldId id="400"/>
            <p14:sldId id="385"/>
            <p14:sldId id="401"/>
            <p14:sldId id="402"/>
            <p14:sldId id="386"/>
            <p14:sldId id="420"/>
          </p14:sldIdLst>
        </p14:section>
        <p14:section name="Double DQN" id="{E54483C9-AA35-4506-9794-8887E25A862C}">
          <p14:sldIdLst>
            <p14:sldId id="387"/>
            <p14:sldId id="390"/>
            <p14:sldId id="391"/>
            <p14:sldId id="377"/>
            <p14:sldId id="404"/>
            <p14:sldId id="405"/>
            <p14:sldId id="406"/>
            <p14:sldId id="407"/>
            <p14:sldId id="408"/>
            <p14:sldId id="409"/>
            <p14:sldId id="444"/>
          </p14:sldIdLst>
        </p14:section>
        <p14:section name="Dueling DQN" id="{2D9311D4-1922-49CB-9ABB-F9EF99516EEB}">
          <p14:sldIdLst>
            <p14:sldId id="410"/>
            <p14:sldId id="413"/>
            <p14:sldId id="411"/>
            <p14:sldId id="412"/>
            <p14:sldId id="414"/>
            <p14:sldId id="415"/>
            <p14:sldId id="416"/>
            <p14:sldId id="440"/>
            <p14:sldId id="417"/>
            <p14:sldId id="445"/>
          </p14:sldIdLst>
        </p14:section>
        <p14:section name="Deterministic Policy Gradient (DDPG)" id="{26F39C3E-60E4-4177-AF4B-614DBE2BFB06}">
          <p14:sldIdLst>
            <p14:sldId id="418"/>
            <p14:sldId id="434"/>
            <p14:sldId id="447"/>
            <p14:sldId id="419"/>
            <p14:sldId id="446"/>
          </p14:sldIdLst>
        </p14:section>
        <p14:section name="Final Model" id="{A013E066-280B-4E51-A332-77E7080874A7}">
          <p14:sldIdLst>
            <p14:sldId id="361"/>
            <p14:sldId id="431"/>
            <p14:sldId id="432"/>
            <p14:sldId id="435"/>
            <p14:sldId id="436"/>
            <p14:sldId id="433"/>
            <p14:sldId id="439"/>
          </p14:sldIdLst>
        </p14:section>
        <p14:section name="Conclusion" id="{D01A1DA9-F8EC-44F2-840B-A416CEDF5568}">
          <p14:sldIdLst>
            <p14:sldId id="438"/>
            <p14:sldId id="437"/>
          </p14:sldIdLst>
        </p14:section>
        <p14:section name="Thank You" id="{725FC3B1-133A-41A1-8342-55F135FC116E}">
          <p14:sldIdLst>
            <p14:sldId id="44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FD7522D-DA6F-4914-8BD2-826AC29F09E0}" v="187" dt="2024-08-04T13:29:32.220"/>
  </p1510:revLst>
</p1510:revInfo>
</file>

<file path=ppt/tableStyles.xml><?xml version="1.0" encoding="utf-8"?>
<a:tblStyleLst xmlns:a="http://schemas.openxmlformats.org/drawingml/2006/main" def="{CEDE2DC2-E406-468B-9B68-9AB5E03F296B}">
  <a:tblStyle styleId="{CEDE2DC2-E406-468B-9B68-9AB5E03F296B}"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41FA4484-1037-4442-AF58-6713D7481E78}"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57" d="100"/>
          <a:sy n="157" d="100"/>
        </p:scale>
        <p:origin x="610" y="11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viewProps" Target="view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font" Target="fonts/font1.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microsoft.com/office/2015/10/relationships/revisionInfo" Target="revisionInfo.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notesMaster" Target="notesMasters/notesMaster1.xml"/><Relationship Id="rId99" Type="http://schemas.openxmlformats.org/officeDocument/2006/relationships/font" Target="fonts/font5.fntdata"/><Relationship Id="rId10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font" Target="fonts/font3.fntdata"/><Relationship Id="rId104"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font" Target="fonts/font6.fntdata"/><Relationship Id="rId105" Type="http://schemas.microsoft.com/office/2016/11/relationships/changesInfo" Target="changesInfos/changesInfo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font" Target="fonts/font4.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I SHENG" userId="79c0b669-6950-4dc2-80fd-7ecdbaca9172" providerId="ADAL" clId="{E13D03E4-3E88-4382-AECF-1E23369B0614}"/>
    <pc:docChg chg="custSel modSld sldOrd">
      <pc:chgData name="LI SHENG" userId="79c0b669-6950-4dc2-80fd-7ecdbaca9172" providerId="ADAL" clId="{E13D03E4-3E88-4382-AECF-1E23369B0614}" dt="2024-07-18T15:26:03.476" v="88"/>
      <pc:docMkLst>
        <pc:docMk/>
      </pc:docMkLst>
      <pc:sldChg chg="modSp mod">
        <pc:chgData name="LI SHENG" userId="79c0b669-6950-4dc2-80fd-7ecdbaca9172" providerId="ADAL" clId="{E13D03E4-3E88-4382-AECF-1E23369B0614}" dt="2024-07-05T14:51:11.763" v="40" actId="20577"/>
        <pc:sldMkLst>
          <pc:docMk/>
          <pc:sldMk cId="0" sldId="256"/>
        </pc:sldMkLst>
        <pc:spChg chg="mod">
          <ac:chgData name="LI SHENG" userId="79c0b669-6950-4dc2-80fd-7ecdbaca9172" providerId="ADAL" clId="{E13D03E4-3E88-4382-AECF-1E23369B0614}" dt="2024-07-05T14:51:11.763" v="40" actId="20577"/>
          <ac:spMkLst>
            <pc:docMk/>
            <pc:sldMk cId="0" sldId="256"/>
            <ac:spMk id="191" creationId="{00000000-0000-0000-0000-000000000000}"/>
          </ac:spMkLst>
        </pc:spChg>
      </pc:sldChg>
      <pc:sldChg chg="ord">
        <pc:chgData name="LI SHENG" userId="79c0b669-6950-4dc2-80fd-7ecdbaca9172" providerId="ADAL" clId="{E13D03E4-3E88-4382-AECF-1E23369B0614}" dt="2024-07-07T10:33:16.580" v="42"/>
        <pc:sldMkLst>
          <pc:docMk/>
          <pc:sldMk cId="4094371639" sldId="293"/>
        </pc:sldMkLst>
      </pc:sldChg>
      <pc:sldChg chg="modSp mod">
        <pc:chgData name="LI SHENG" userId="79c0b669-6950-4dc2-80fd-7ecdbaca9172" providerId="ADAL" clId="{E13D03E4-3E88-4382-AECF-1E23369B0614}" dt="2024-07-17T14:58:17.744" v="84" actId="20577"/>
        <pc:sldMkLst>
          <pc:docMk/>
          <pc:sldMk cId="973072482" sldId="338"/>
        </pc:sldMkLst>
        <pc:spChg chg="mod">
          <ac:chgData name="LI SHENG" userId="79c0b669-6950-4dc2-80fd-7ecdbaca9172" providerId="ADAL" clId="{E13D03E4-3E88-4382-AECF-1E23369B0614}" dt="2024-07-17T14:58:17.744" v="84" actId="20577"/>
          <ac:spMkLst>
            <pc:docMk/>
            <pc:sldMk cId="973072482" sldId="338"/>
            <ac:spMk id="11" creationId="{269D540C-3A30-0367-3609-FC12A94C616A}"/>
          </ac:spMkLst>
        </pc:spChg>
      </pc:sldChg>
      <pc:sldChg chg="ord">
        <pc:chgData name="LI SHENG" userId="79c0b669-6950-4dc2-80fd-7ecdbaca9172" providerId="ADAL" clId="{E13D03E4-3E88-4382-AECF-1E23369B0614}" dt="2024-07-18T15:26:03.476" v="88"/>
        <pc:sldMkLst>
          <pc:docMk/>
          <pc:sldMk cId="3582338056" sldId="362"/>
        </pc:sldMkLst>
      </pc:sldChg>
    </pc:docChg>
  </pc:docChgLst>
  <pc:docChgLst>
    <pc:chgData name="TERRY BOO CHEE YEE" userId="6d4e0e7e-9185-4754-bf11-0703fdb71a23" providerId="ADAL" clId="{9A38CC23-5C88-42AE-A14A-0ACB2CA9E810}"/>
    <pc:docChg chg="undo redo custSel addSld delSld modSld sldOrd delMainMaster addSection modSection">
      <pc:chgData name="TERRY BOO CHEE YEE" userId="6d4e0e7e-9185-4754-bf11-0703fdb71a23" providerId="ADAL" clId="{9A38CC23-5C88-42AE-A14A-0ACB2CA9E810}" dt="2024-07-18T15:00:55.804" v="4071" actId="478"/>
      <pc:docMkLst>
        <pc:docMk/>
      </pc:docMkLst>
      <pc:sldChg chg="addSp delSp modSp mod">
        <pc:chgData name="TERRY BOO CHEE YEE" userId="6d4e0e7e-9185-4754-bf11-0703fdb71a23" providerId="ADAL" clId="{9A38CC23-5C88-42AE-A14A-0ACB2CA9E810}" dt="2024-07-17T13:13:19.195" v="2416" actId="2711"/>
        <pc:sldMkLst>
          <pc:docMk/>
          <pc:sldMk cId="0" sldId="256"/>
        </pc:sldMkLst>
        <pc:spChg chg="mod">
          <ac:chgData name="TERRY BOO CHEE YEE" userId="6d4e0e7e-9185-4754-bf11-0703fdb71a23" providerId="ADAL" clId="{9A38CC23-5C88-42AE-A14A-0ACB2CA9E810}" dt="2024-07-17T13:13:19.195" v="2416" actId="2711"/>
          <ac:spMkLst>
            <pc:docMk/>
            <pc:sldMk cId="0" sldId="256"/>
            <ac:spMk id="190" creationId="{00000000-0000-0000-0000-000000000000}"/>
          </ac:spMkLst>
        </pc:spChg>
        <pc:spChg chg="mod">
          <ac:chgData name="TERRY BOO CHEE YEE" userId="6d4e0e7e-9185-4754-bf11-0703fdb71a23" providerId="ADAL" clId="{9A38CC23-5C88-42AE-A14A-0ACB2CA9E810}" dt="2024-07-17T13:13:19.195" v="2416" actId="2711"/>
          <ac:spMkLst>
            <pc:docMk/>
            <pc:sldMk cId="0" sldId="256"/>
            <ac:spMk id="191" creationId="{00000000-0000-0000-0000-000000000000}"/>
          </ac:spMkLst>
        </pc:spChg>
        <pc:cxnChg chg="add del mod">
          <ac:chgData name="TERRY BOO CHEE YEE" userId="6d4e0e7e-9185-4754-bf11-0703fdb71a23" providerId="ADAL" clId="{9A38CC23-5C88-42AE-A14A-0ACB2CA9E810}" dt="2024-07-05T14:17:42.265" v="209" actId="478"/>
          <ac:cxnSpMkLst>
            <pc:docMk/>
            <pc:sldMk cId="0" sldId="256"/>
            <ac:cxnSpMk id="3" creationId="{9CC2FBC1-E06A-1275-999F-31265A77129A}"/>
          </ac:cxnSpMkLst>
        </pc:cxnChg>
        <pc:cxnChg chg="add mod">
          <ac:chgData name="TERRY BOO CHEE YEE" userId="6d4e0e7e-9185-4754-bf11-0703fdb71a23" providerId="ADAL" clId="{9A38CC23-5C88-42AE-A14A-0ACB2CA9E810}" dt="2024-07-05T14:17:56.907" v="212" actId="1076"/>
          <ac:cxnSpMkLst>
            <pc:docMk/>
            <pc:sldMk cId="0" sldId="256"/>
            <ac:cxnSpMk id="5" creationId="{88AEEE4F-C79E-C7EE-D828-9B76481EF32E}"/>
          </ac:cxnSpMkLst>
        </pc:cxnChg>
        <pc:cxnChg chg="add del mod">
          <ac:chgData name="TERRY BOO CHEE YEE" userId="6d4e0e7e-9185-4754-bf11-0703fdb71a23" providerId="ADAL" clId="{9A38CC23-5C88-42AE-A14A-0ACB2CA9E810}" dt="2024-07-05T14:17:42.560" v="210" actId="478"/>
          <ac:cxnSpMkLst>
            <pc:docMk/>
            <pc:sldMk cId="0" sldId="256"/>
            <ac:cxnSpMk id="192" creationId="{00000000-0000-0000-0000-000000000000}"/>
          </ac:cxnSpMkLst>
        </pc:cxnChg>
      </pc:sldChg>
      <pc:sldChg chg="del">
        <pc:chgData name="TERRY BOO CHEE YEE" userId="6d4e0e7e-9185-4754-bf11-0703fdb71a23" providerId="ADAL" clId="{9A38CC23-5C88-42AE-A14A-0ACB2CA9E810}" dt="2024-07-05T14:18:37.118" v="219" actId="47"/>
        <pc:sldMkLst>
          <pc:docMk/>
          <pc:sldMk cId="0" sldId="257"/>
        </pc:sldMkLst>
      </pc:sldChg>
      <pc:sldChg chg="addSp delSp modSp mod">
        <pc:chgData name="TERRY BOO CHEE YEE" userId="6d4e0e7e-9185-4754-bf11-0703fdb71a23" providerId="ADAL" clId="{9A38CC23-5C88-42AE-A14A-0ACB2CA9E810}" dt="2024-07-18T15:00:41.175" v="4062" actId="20577"/>
        <pc:sldMkLst>
          <pc:docMk/>
          <pc:sldMk cId="0" sldId="258"/>
        </pc:sldMkLst>
        <pc:spChg chg="add del mod">
          <ac:chgData name="TERRY BOO CHEE YEE" userId="6d4e0e7e-9185-4754-bf11-0703fdb71a23" providerId="ADAL" clId="{9A38CC23-5C88-42AE-A14A-0ACB2CA9E810}" dt="2024-07-18T15:00:06.130" v="4020" actId="478"/>
          <ac:spMkLst>
            <pc:docMk/>
            <pc:sldMk cId="0" sldId="258"/>
            <ac:spMk id="3" creationId="{3286489A-E1C2-5AEE-3C4F-EFB666FDA450}"/>
          </ac:spMkLst>
        </pc:spChg>
        <pc:spChg chg="mod">
          <ac:chgData name="TERRY BOO CHEE YEE" userId="6d4e0e7e-9185-4754-bf11-0703fdb71a23" providerId="ADAL" clId="{9A38CC23-5C88-42AE-A14A-0ACB2CA9E810}" dt="2024-07-17T13:13:11.114" v="2415" actId="2711"/>
          <ac:spMkLst>
            <pc:docMk/>
            <pc:sldMk cId="0" sldId="258"/>
            <ac:spMk id="206" creationId="{00000000-0000-0000-0000-000000000000}"/>
          </ac:spMkLst>
        </pc:spChg>
        <pc:spChg chg="mod">
          <ac:chgData name="TERRY BOO CHEE YEE" userId="6d4e0e7e-9185-4754-bf11-0703fdb71a23" providerId="ADAL" clId="{9A38CC23-5C88-42AE-A14A-0ACB2CA9E810}" dt="2024-07-17T13:13:11.114" v="2415" actId="2711"/>
          <ac:spMkLst>
            <pc:docMk/>
            <pc:sldMk cId="0" sldId="258"/>
            <ac:spMk id="207" creationId="{00000000-0000-0000-0000-000000000000}"/>
          </ac:spMkLst>
        </pc:spChg>
        <pc:spChg chg="mod">
          <ac:chgData name="TERRY BOO CHEE YEE" userId="6d4e0e7e-9185-4754-bf11-0703fdb71a23" providerId="ADAL" clId="{9A38CC23-5C88-42AE-A14A-0ACB2CA9E810}" dt="2024-07-17T13:13:11.114" v="2415" actId="2711"/>
          <ac:spMkLst>
            <pc:docMk/>
            <pc:sldMk cId="0" sldId="258"/>
            <ac:spMk id="208" creationId="{00000000-0000-0000-0000-000000000000}"/>
          </ac:spMkLst>
        </pc:spChg>
        <pc:spChg chg="mod">
          <ac:chgData name="TERRY BOO CHEE YEE" userId="6d4e0e7e-9185-4754-bf11-0703fdb71a23" providerId="ADAL" clId="{9A38CC23-5C88-42AE-A14A-0ACB2CA9E810}" dt="2024-07-17T13:13:11.114" v="2415" actId="2711"/>
          <ac:spMkLst>
            <pc:docMk/>
            <pc:sldMk cId="0" sldId="258"/>
            <ac:spMk id="209" creationId="{00000000-0000-0000-0000-000000000000}"/>
          </ac:spMkLst>
        </pc:spChg>
        <pc:spChg chg="mod">
          <ac:chgData name="TERRY BOO CHEE YEE" userId="6d4e0e7e-9185-4754-bf11-0703fdb71a23" providerId="ADAL" clId="{9A38CC23-5C88-42AE-A14A-0ACB2CA9E810}" dt="2024-07-17T13:13:11.114" v="2415" actId="2711"/>
          <ac:spMkLst>
            <pc:docMk/>
            <pc:sldMk cId="0" sldId="258"/>
            <ac:spMk id="210" creationId="{00000000-0000-0000-0000-000000000000}"/>
          </ac:spMkLst>
        </pc:spChg>
        <pc:spChg chg="mod">
          <ac:chgData name="TERRY BOO CHEE YEE" userId="6d4e0e7e-9185-4754-bf11-0703fdb71a23" providerId="ADAL" clId="{9A38CC23-5C88-42AE-A14A-0ACB2CA9E810}" dt="2024-07-17T13:13:11.114" v="2415" actId="2711"/>
          <ac:spMkLst>
            <pc:docMk/>
            <pc:sldMk cId="0" sldId="258"/>
            <ac:spMk id="211" creationId="{00000000-0000-0000-0000-000000000000}"/>
          </ac:spMkLst>
        </pc:spChg>
        <pc:spChg chg="mod">
          <ac:chgData name="TERRY BOO CHEE YEE" userId="6d4e0e7e-9185-4754-bf11-0703fdb71a23" providerId="ADAL" clId="{9A38CC23-5C88-42AE-A14A-0ACB2CA9E810}" dt="2024-07-17T13:13:11.114" v="2415" actId="2711"/>
          <ac:spMkLst>
            <pc:docMk/>
            <pc:sldMk cId="0" sldId="258"/>
            <ac:spMk id="212" creationId="{00000000-0000-0000-0000-000000000000}"/>
          </ac:spMkLst>
        </pc:spChg>
        <pc:spChg chg="mod">
          <ac:chgData name="TERRY BOO CHEE YEE" userId="6d4e0e7e-9185-4754-bf11-0703fdb71a23" providerId="ADAL" clId="{9A38CC23-5C88-42AE-A14A-0ACB2CA9E810}" dt="2024-07-17T13:13:11.114" v="2415" actId="2711"/>
          <ac:spMkLst>
            <pc:docMk/>
            <pc:sldMk cId="0" sldId="258"/>
            <ac:spMk id="213" creationId="{00000000-0000-0000-0000-000000000000}"/>
          </ac:spMkLst>
        </pc:spChg>
        <pc:spChg chg="mod">
          <ac:chgData name="TERRY BOO CHEE YEE" userId="6d4e0e7e-9185-4754-bf11-0703fdb71a23" providerId="ADAL" clId="{9A38CC23-5C88-42AE-A14A-0ACB2CA9E810}" dt="2024-07-17T13:13:11.114" v="2415" actId="2711"/>
          <ac:spMkLst>
            <pc:docMk/>
            <pc:sldMk cId="0" sldId="258"/>
            <ac:spMk id="214" creationId="{00000000-0000-0000-0000-000000000000}"/>
          </ac:spMkLst>
        </pc:spChg>
        <pc:spChg chg="mod">
          <ac:chgData name="TERRY BOO CHEE YEE" userId="6d4e0e7e-9185-4754-bf11-0703fdb71a23" providerId="ADAL" clId="{9A38CC23-5C88-42AE-A14A-0ACB2CA9E810}" dt="2024-07-17T13:13:11.114" v="2415" actId="2711"/>
          <ac:spMkLst>
            <pc:docMk/>
            <pc:sldMk cId="0" sldId="258"/>
            <ac:spMk id="215" creationId="{00000000-0000-0000-0000-000000000000}"/>
          </ac:spMkLst>
        </pc:spChg>
        <pc:spChg chg="mod">
          <ac:chgData name="TERRY BOO CHEE YEE" userId="6d4e0e7e-9185-4754-bf11-0703fdb71a23" providerId="ADAL" clId="{9A38CC23-5C88-42AE-A14A-0ACB2CA9E810}" dt="2024-07-17T14:07:12.304" v="2897"/>
          <ac:spMkLst>
            <pc:docMk/>
            <pc:sldMk cId="0" sldId="258"/>
            <ac:spMk id="216" creationId="{00000000-0000-0000-0000-000000000000}"/>
          </ac:spMkLst>
        </pc:spChg>
        <pc:spChg chg="mod">
          <ac:chgData name="TERRY BOO CHEE YEE" userId="6d4e0e7e-9185-4754-bf11-0703fdb71a23" providerId="ADAL" clId="{9A38CC23-5C88-42AE-A14A-0ACB2CA9E810}" dt="2024-07-17T13:13:11.114" v="2415" actId="2711"/>
          <ac:spMkLst>
            <pc:docMk/>
            <pc:sldMk cId="0" sldId="258"/>
            <ac:spMk id="217" creationId="{00000000-0000-0000-0000-000000000000}"/>
          </ac:spMkLst>
        </pc:spChg>
        <pc:spChg chg="mod">
          <ac:chgData name="TERRY BOO CHEE YEE" userId="6d4e0e7e-9185-4754-bf11-0703fdb71a23" providerId="ADAL" clId="{9A38CC23-5C88-42AE-A14A-0ACB2CA9E810}" dt="2024-07-17T14:03:48.430" v="2838" actId="20577"/>
          <ac:spMkLst>
            <pc:docMk/>
            <pc:sldMk cId="0" sldId="258"/>
            <ac:spMk id="218" creationId="{00000000-0000-0000-0000-000000000000}"/>
          </ac:spMkLst>
        </pc:spChg>
        <pc:spChg chg="mod">
          <ac:chgData name="TERRY BOO CHEE YEE" userId="6d4e0e7e-9185-4754-bf11-0703fdb71a23" providerId="ADAL" clId="{9A38CC23-5C88-42AE-A14A-0ACB2CA9E810}" dt="2024-07-17T13:13:11.114" v="2415" actId="2711"/>
          <ac:spMkLst>
            <pc:docMk/>
            <pc:sldMk cId="0" sldId="258"/>
            <ac:spMk id="219" creationId="{00000000-0000-0000-0000-000000000000}"/>
          </ac:spMkLst>
        </pc:spChg>
        <pc:spChg chg="mod">
          <ac:chgData name="TERRY BOO CHEE YEE" userId="6d4e0e7e-9185-4754-bf11-0703fdb71a23" providerId="ADAL" clId="{9A38CC23-5C88-42AE-A14A-0ACB2CA9E810}" dt="2024-07-18T15:00:41.175" v="4062" actId="20577"/>
          <ac:spMkLst>
            <pc:docMk/>
            <pc:sldMk cId="0" sldId="258"/>
            <ac:spMk id="220" creationId="{00000000-0000-0000-0000-000000000000}"/>
          </ac:spMkLst>
        </pc:spChg>
        <pc:spChg chg="add del mod">
          <ac:chgData name="TERRY BOO CHEE YEE" userId="6d4e0e7e-9185-4754-bf11-0703fdb71a23" providerId="ADAL" clId="{9A38CC23-5C88-42AE-A14A-0ACB2CA9E810}" dt="2024-07-18T15:00:06.130" v="4020" actId="478"/>
          <ac:spMkLst>
            <pc:docMk/>
            <pc:sldMk cId="0" sldId="258"/>
            <ac:spMk id="221" creationId="{00000000-0000-0000-0000-000000000000}"/>
          </ac:spMkLst>
        </pc:spChg>
        <pc:spChg chg="mod">
          <ac:chgData name="TERRY BOO CHEE YEE" userId="6d4e0e7e-9185-4754-bf11-0703fdb71a23" providerId="ADAL" clId="{9A38CC23-5C88-42AE-A14A-0ACB2CA9E810}" dt="2024-07-18T15:00:32.755" v="4048" actId="1076"/>
          <ac:spMkLst>
            <pc:docMk/>
            <pc:sldMk cId="0" sldId="258"/>
            <ac:spMk id="222" creationId="{00000000-0000-0000-0000-000000000000}"/>
          </ac:spMkLst>
        </pc:spChg>
      </pc:sldChg>
      <pc:sldChg chg="del">
        <pc:chgData name="TERRY BOO CHEE YEE" userId="6d4e0e7e-9185-4754-bf11-0703fdb71a23" providerId="ADAL" clId="{9A38CC23-5C88-42AE-A14A-0ACB2CA9E810}" dt="2024-07-05T14:22:03.035" v="368" actId="47"/>
        <pc:sldMkLst>
          <pc:docMk/>
          <pc:sldMk cId="0" sldId="259"/>
        </pc:sldMkLst>
      </pc:sldChg>
      <pc:sldChg chg="addSp delSp modSp del mod">
        <pc:chgData name="TERRY BOO CHEE YEE" userId="6d4e0e7e-9185-4754-bf11-0703fdb71a23" providerId="ADAL" clId="{9A38CC23-5C88-42AE-A14A-0ACB2CA9E810}" dt="2024-07-05T14:24:17.672" v="472" actId="47"/>
        <pc:sldMkLst>
          <pc:docMk/>
          <pc:sldMk cId="0" sldId="260"/>
        </pc:sldMkLst>
        <pc:spChg chg="add del mod">
          <ac:chgData name="TERRY BOO CHEE YEE" userId="6d4e0e7e-9185-4754-bf11-0703fdb71a23" providerId="ADAL" clId="{9A38CC23-5C88-42AE-A14A-0ACB2CA9E810}" dt="2024-07-05T14:22:14.274" v="370" actId="478"/>
          <ac:spMkLst>
            <pc:docMk/>
            <pc:sldMk cId="0" sldId="260"/>
            <ac:spMk id="3" creationId="{DC078A70-48CB-C850-50AF-711328DC135A}"/>
          </ac:spMkLst>
        </pc:spChg>
        <pc:spChg chg="mod">
          <ac:chgData name="TERRY BOO CHEE YEE" userId="6d4e0e7e-9185-4754-bf11-0703fdb71a23" providerId="ADAL" clId="{9A38CC23-5C88-42AE-A14A-0ACB2CA9E810}" dt="2024-07-05T14:22:50.768" v="393" actId="20577"/>
          <ac:spMkLst>
            <pc:docMk/>
            <pc:sldMk cId="0" sldId="260"/>
            <ac:spMk id="234" creationId="{00000000-0000-0000-0000-000000000000}"/>
          </ac:spMkLst>
        </pc:spChg>
        <pc:spChg chg="del">
          <ac:chgData name="TERRY BOO CHEE YEE" userId="6d4e0e7e-9185-4754-bf11-0703fdb71a23" providerId="ADAL" clId="{9A38CC23-5C88-42AE-A14A-0ACB2CA9E810}" dt="2024-07-05T14:22:12.118" v="369" actId="478"/>
          <ac:spMkLst>
            <pc:docMk/>
            <pc:sldMk cId="0" sldId="260"/>
            <ac:spMk id="236" creationId="{00000000-0000-0000-0000-000000000000}"/>
          </ac:spMkLst>
        </pc:spChg>
      </pc:sldChg>
      <pc:sldChg chg="del">
        <pc:chgData name="TERRY BOO CHEE YEE" userId="6d4e0e7e-9185-4754-bf11-0703fdb71a23" providerId="ADAL" clId="{9A38CC23-5C88-42AE-A14A-0ACB2CA9E810}" dt="2024-07-05T14:22:21.529" v="371" actId="47"/>
        <pc:sldMkLst>
          <pc:docMk/>
          <pc:sldMk cId="0" sldId="261"/>
        </pc:sldMkLst>
      </pc:sldChg>
      <pc:sldChg chg="addSp delSp modSp mod ord">
        <pc:chgData name="TERRY BOO CHEE YEE" userId="6d4e0e7e-9185-4754-bf11-0703fdb71a23" providerId="ADAL" clId="{9A38CC23-5C88-42AE-A14A-0ACB2CA9E810}" dt="2024-07-17T13:18:53.594" v="2532" actId="404"/>
        <pc:sldMkLst>
          <pc:docMk/>
          <pc:sldMk cId="0" sldId="262"/>
        </pc:sldMkLst>
        <pc:spChg chg="add del mod">
          <ac:chgData name="TERRY BOO CHEE YEE" userId="6d4e0e7e-9185-4754-bf11-0703fdb71a23" providerId="ADAL" clId="{9A38CC23-5C88-42AE-A14A-0ACB2CA9E810}" dt="2024-07-07T10:44:59.586" v="1259" actId="478"/>
          <ac:spMkLst>
            <pc:docMk/>
            <pc:sldMk cId="0" sldId="262"/>
            <ac:spMk id="3" creationId="{D0F1F2BD-7EF8-7B59-7466-2C7C3B0DF76E}"/>
          </ac:spMkLst>
        </pc:spChg>
        <pc:spChg chg="add del">
          <ac:chgData name="TERRY BOO CHEE YEE" userId="6d4e0e7e-9185-4754-bf11-0703fdb71a23" providerId="ADAL" clId="{9A38CC23-5C88-42AE-A14A-0ACB2CA9E810}" dt="2024-07-07T10:50:01.317" v="1289" actId="478"/>
          <ac:spMkLst>
            <pc:docMk/>
            <pc:sldMk cId="0" sldId="262"/>
            <ac:spMk id="4" creationId="{FC1A7165-7113-0719-E699-E6A2FD2D91BD}"/>
          </ac:spMkLst>
        </pc:spChg>
        <pc:spChg chg="add">
          <ac:chgData name="TERRY BOO CHEE YEE" userId="6d4e0e7e-9185-4754-bf11-0703fdb71a23" providerId="ADAL" clId="{9A38CC23-5C88-42AE-A14A-0ACB2CA9E810}" dt="2024-07-07T10:51:38.658" v="1290"/>
          <ac:spMkLst>
            <pc:docMk/>
            <pc:sldMk cId="0" sldId="262"/>
            <ac:spMk id="5" creationId="{929CA9FA-0AD6-1495-81CD-39AA2A568084}"/>
          </ac:spMkLst>
        </pc:spChg>
        <pc:spChg chg="add mod">
          <ac:chgData name="TERRY BOO CHEE YEE" userId="6d4e0e7e-9185-4754-bf11-0703fdb71a23" providerId="ADAL" clId="{9A38CC23-5C88-42AE-A14A-0ACB2CA9E810}" dt="2024-07-17T13:13:25.679" v="2417" actId="2711"/>
          <ac:spMkLst>
            <pc:docMk/>
            <pc:sldMk cId="0" sldId="262"/>
            <ac:spMk id="10" creationId="{9497D126-BEE5-4D65-EF34-C943890148CF}"/>
          </ac:spMkLst>
        </pc:spChg>
        <pc:spChg chg="add mod">
          <ac:chgData name="TERRY BOO CHEE YEE" userId="6d4e0e7e-9185-4754-bf11-0703fdb71a23" providerId="ADAL" clId="{9A38CC23-5C88-42AE-A14A-0ACB2CA9E810}" dt="2024-07-17T13:13:25.679" v="2417" actId="2711"/>
          <ac:spMkLst>
            <pc:docMk/>
            <pc:sldMk cId="0" sldId="262"/>
            <ac:spMk id="11" creationId="{0A032C18-B598-E225-B780-DF5582CEA638}"/>
          </ac:spMkLst>
        </pc:spChg>
        <pc:spChg chg="mod">
          <ac:chgData name="TERRY BOO CHEE YEE" userId="6d4e0e7e-9185-4754-bf11-0703fdb71a23" providerId="ADAL" clId="{9A38CC23-5C88-42AE-A14A-0ACB2CA9E810}" dt="2024-07-17T13:18:53.594" v="2532" actId="404"/>
          <ac:spMkLst>
            <pc:docMk/>
            <pc:sldMk cId="0" sldId="262"/>
            <ac:spMk id="249" creationId="{00000000-0000-0000-0000-000000000000}"/>
          </ac:spMkLst>
        </pc:spChg>
        <pc:spChg chg="mod">
          <ac:chgData name="TERRY BOO CHEE YEE" userId="6d4e0e7e-9185-4754-bf11-0703fdb71a23" providerId="ADAL" clId="{9A38CC23-5C88-42AE-A14A-0ACB2CA9E810}" dt="2024-07-17T13:13:25.679" v="2417" actId="2711"/>
          <ac:spMkLst>
            <pc:docMk/>
            <pc:sldMk cId="0" sldId="262"/>
            <ac:spMk id="250" creationId="{00000000-0000-0000-0000-000000000000}"/>
          </ac:spMkLst>
        </pc:spChg>
        <pc:spChg chg="del">
          <ac:chgData name="TERRY BOO CHEE YEE" userId="6d4e0e7e-9185-4754-bf11-0703fdb71a23" providerId="ADAL" clId="{9A38CC23-5C88-42AE-A14A-0ACB2CA9E810}" dt="2024-07-07T10:44:58.063" v="1258" actId="478"/>
          <ac:spMkLst>
            <pc:docMk/>
            <pc:sldMk cId="0" sldId="262"/>
            <ac:spMk id="251" creationId="{00000000-0000-0000-0000-000000000000}"/>
          </ac:spMkLst>
        </pc:spChg>
        <pc:picChg chg="add mod">
          <ac:chgData name="TERRY BOO CHEE YEE" userId="6d4e0e7e-9185-4754-bf11-0703fdb71a23" providerId="ADAL" clId="{9A38CC23-5C88-42AE-A14A-0ACB2CA9E810}" dt="2024-07-07T10:57:37.482" v="1304" actId="1076"/>
          <ac:picMkLst>
            <pc:docMk/>
            <pc:sldMk cId="0" sldId="262"/>
            <ac:picMk id="7" creationId="{F3B7BDA7-B4E1-AF1D-60B2-39149ED6855C}"/>
          </ac:picMkLst>
        </pc:picChg>
        <pc:picChg chg="add mod">
          <ac:chgData name="TERRY BOO CHEE YEE" userId="6d4e0e7e-9185-4754-bf11-0703fdb71a23" providerId="ADAL" clId="{9A38CC23-5C88-42AE-A14A-0ACB2CA9E810}" dt="2024-07-07T11:02:59.972" v="1349" actId="1076"/>
          <ac:picMkLst>
            <pc:docMk/>
            <pc:sldMk cId="0" sldId="262"/>
            <ac:picMk id="9" creationId="{BAC0B546-2619-1220-AB91-2455A0BCA173}"/>
          </ac:picMkLst>
        </pc:picChg>
      </pc:sldChg>
      <pc:sldChg chg="del">
        <pc:chgData name="TERRY BOO CHEE YEE" userId="6d4e0e7e-9185-4754-bf11-0703fdb71a23" providerId="ADAL" clId="{9A38CC23-5C88-42AE-A14A-0ACB2CA9E810}" dt="2024-07-05T15:18:20.051" v="507" actId="47"/>
        <pc:sldMkLst>
          <pc:docMk/>
          <pc:sldMk cId="0" sldId="263"/>
        </pc:sldMkLst>
      </pc:sldChg>
      <pc:sldChg chg="addSp delSp modSp add del mod">
        <pc:chgData name="TERRY BOO CHEE YEE" userId="6d4e0e7e-9185-4754-bf11-0703fdb71a23" providerId="ADAL" clId="{9A38CC23-5C88-42AE-A14A-0ACB2CA9E810}" dt="2024-07-17T15:46:01.256" v="3542" actId="47"/>
        <pc:sldMkLst>
          <pc:docMk/>
          <pc:sldMk cId="0" sldId="264"/>
        </pc:sldMkLst>
        <pc:spChg chg="add del mod">
          <ac:chgData name="TERRY BOO CHEE YEE" userId="6d4e0e7e-9185-4754-bf11-0703fdb71a23" providerId="ADAL" clId="{9A38CC23-5C88-42AE-A14A-0ACB2CA9E810}" dt="2024-07-07T11:51:17.178" v="1634" actId="478"/>
          <ac:spMkLst>
            <pc:docMk/>
            <pc:sldMk cId="0" sldId="264"/>
            <ac:spMk id="3" creationId="{F5B11C1D-FE10-6AA6-556B-8C6CA575946B}"/>
          </ac:spMkLst>
        </pc:spChg>
        <pc:spChg chg="add del mod">
          <ac:chgData name="TERRY BOO CHEE YEE" userId="6d4e0e7e-9185-4754-bf11-0703fdb71a23" providerId="ADAL" clId="{9A38CC23-5C88-42AE-A14A-0ACB2CA9E810}" dt="2024-07-07T11:51:17.178" v="1634" actId="478"/>
          <ac:spMkLst>
            <pc:docMk/>
            <pc:sldMk cId="0" sldId="264"/>
            <ac:spMk id="5" creationId="{95528C52-B7FA-E960-4004-637D7FA597CC}"/>
          </ac:spMkLst>
        </pc:spChg>
        <pc:spChg chg="add del mod">
          <ac:chgData name="TERRY BOO CHEE YEE" userId="6d4e0e7e-9185-4754-bf11-0703fdb71a23" providerId="ADAL" clId="{9A38CC23-5C88-42AE-A14A-0ACB2CA9E810}" dt="2024-07-07T11:51:17.178" v="1634" actId="478"/>
          <ac:spMkLst>
            <pc:docMk/>
            <pc:sldMk cId="0" sldId="264"/>
            <ac:spMk id="7" creationId="{2E2E54AC-E8D5-B5F3-64EF-3346D2E4A4BC}"/>
          </ac:spMkLst>
        </pc:spChg>
        <pc:spChg chg="add del mod">
          <ac:chgData name="TERRY BOO CHEE YEE" userId="6d4e0e7e-9185-4754-bf11-0703fdb71a23" providerId="ADAL" clId="{9A38CC23-5C88-42AE-A14A-0ACB2CA9E810}" dt="2024-07-07T11:51:17.178" v="1634" actId="478"/>
          <ac:spMkLst>
            <pc:docMk/>
            <pc:sldMk cId="0" sldId="264"/>
            <ac:spMk id="9" creationId="{A317D00F-323F-233C-53DE-19269773EDB1}"/>
          </ac:spMkLst>
        </pc:spChg>
        <pc:spChg chg="del">
          <ac:chgData name="TERRY BOO CHEE YEE" userId="6d4e0e7e-9185-4754-bf11-0703fdb71a23" providerId="ADAL" clId="{9A38CC23-5C88-42AE-A14A-0ACB2CA9E810}" dt="2024-07-07T11:51:15.757" v="1633" actId="478"/>
          <ac:spMkLst>
            <pc:docMk/>
            <pc:sldMk cId="0" sldId="264"/>
            <ac:spMk id="263" creationId="{00000000-0000-0000-0000-000000000000}"/>
          </ac:spMkLst>
        </pc:spChg>
        <pc:spChg chg="del">
          <ac:chgData name="TERRY BOO CHEE YEE" userId="6d4e0e7e-9185-4754-bf11-0703fdb71a23" providerId="ADAL" clId="{9A38CC23-5C88-42AE-A14A-0ACB2CA9E810}" dt="2024-07-07T11:51:15.757" v="1633" actId="478"/>
          <ac:spMkLst>
            <pc:docMk/>
            <pc:sldMk cId="0" sldId="264"/>
            <ac:spMk id="265" creationId="{00000000-0000-0000-0000-000000000000}"/>
          </ac:spMkLst>
        </pc:spChg>
        <pc:spChg chg="del">
          <ac:chgData name="TERRY BOO CHEE YEE" userId="6d4e0e7e-9185-4754-bf11-0703fdb71a23" providerId="ADAL" clId="{9A38CC23-5C88-42AE-A14A-0ACB2CA9E810}" dt="2024-07-07T11:51:15.757" v="1633" actId="478"/>
          <ac:spMkLst>
            <pc:docMk/>
            <pc:sldMk cId="0" sldId="264"/>
            <ac:spMk id="266" creationId="{00000000-0000-0000-0000-000000000000}"/>
          </ac:spMkLst>
        </pc:spChg>
        <pc:spChg chg="del">
          <ac:chgData name="TERRY BOO CHEE YEE" userId="6d4e0e7e-9185-4754-bf11-0703fdb71a23" providerId="ADAL" clId="{9A38CC23-5C88-42AE-A14A-0ACB2CA9E810}" dt="2024-07-07T11:51:15.757" v="1633" actId="478"/>
          <ac:spMkLst>
            <pc:docMk/>
            <pc:sldMk cId="0" sldId="264"/>
            <ac:spMk id="267" creationId="{00000000-0000-0000-0000-000000000000}"/>
          </ac:spMkLst>
        </pc:spChg>
      </pc:sldChg>
      <pc:sldChg chg="delSp add del mod ord">
        <pc:chgData name="TERRY BOO CHEE YEE" userId="6d4e0e7e-9185-4754-bf11-0703fdb71a23" providerId="ADAL" clId="{9A38CC23-5C88-42AE-A14A-0ACB2CA9E810}" dt="2024-07-17T15:46:01.155" v="3541" actId="47"/>
        <pc:sldMkLst>
          <pc:docMk/>
          <pc:sldMk cId="0" sldId="265"/>
        </pc:sldMkLst>
        <pc:spChg chg="del">
          <ac:chgData name="TERRY BOO CHEE YEE" userId="6d4e0e7e-9185-4754-bf11-0703fdb71a23" providerId="ADAL" clId="{9A38CC23-5C88-42AE-A14A-0ACB2CA9E810}" dt="2024-07-07T11:51:13.596" v="1632" actId="478"/>
          <ac:spMkLst>
            <pc:docMk/>
            <pc:sldMk cId="0" sldId="265"/>
            <ac:spMk id="273" creationId="{00000000-0000-0000-0000-000000000000}"/>
          </ac:spMkLst>
        </pc:spChg>
        <pc:spChg chg="del">
          <ac:chgData name="TERRY BOO CHEE YEE" userId="6d4e0e7e-9185-4754-bf11-0703fdb71a23" providerId="ADAL" clId="{9A38CC23-5C88-42AE-A14A-0ACB2CA9E810}" dt="2024-07-07T11:51:13.596" v="1632" actId="478"/>
          <ac:spMkLst>
            <pc:docMk/>
            <pc:sldMk cId="0" sldId="265"/>
            <ac:spMk id="274" creationId="{00000000-0000-0000-0000-000000000000}"/>
          </ac:spMkLst>
        </pc:spChg>
        <pc:spChg chg="del">
          <ac:chgData name="TERRY BOO CHEE YEE" userId="6d4e0e7e-9185-4754-bf11-0703fdb71a23" providerId="ADAL" clId="{9A38CC23-5C88-42AE-A14A-0ACB2CA9E810}" dt="2024-07-07T11:51:13.596" v="1632" actId="478"/>
          <ac:spMkLst>
            <pc:docMk/>
            <pc:sldMk cId="0" sldId="265"/>
            <ac:spMk id="275" creationId="{00000000-0000-0000-0000-000000000000}"/>
          </ac:spMkLst>
        </pc:spChg>
        <pc:spChg chg="del">
          <ac:chgData name="TERRY BOO CHEE YEE" userId="6d4e0e7e-9185-4754-bf11-0703fdb71a23" providerId="ADAL" clId="{9A38CC23-5C88-42AE-A14A-0ACB2CA9E810}" dt="2024-07-07T11:51:13.596" v="1632" actId="478"/>
          <ac:spMkLst>
            <pc:docMk/>
            <pc:sldMk cId="0" sldId="265"/>
            <ac:spMk id="276" creationId="{00000000-0000-0000-0000-000000000000}"/>
          </ac:spMkLst>
        </pc:spChg>
        <pc:spChg chg="del">
          <ac:chgData name="TERRY BOO CHEE YEE" userId="6d4e0e7e-9185-4754-bf11-0703fdb71a23" providerId="ADAL" clId="{9A38CC23-5C88-42AE-A14A-0ACB2CA9E810}" dt="2024-07-07T11:51:13.596" v="1632" actId="478"/>
          <ac:spMkLst>
            <pc:docMk/>
            <pc:sldMk cId="0" sldId="265"/>
            <ac:spMk id="277" creationId="{00000000-0000-0000-0000-000000000000}"/>
          </ac:spMkLst>
        </pc:spChg>
        <pc:spChg chg="del">
          <ac:chgData name="TERRY BOO CHEE YEE" userId="6d4e0e7e-9185-4754-bf11-0703fdb71a23" providerId="ADAL" clId="{9A38CC23-5C88-42AE-A14A-0ACB2CA9E810}" dt="2024-07-07T11:51:13.596" v="1632" actId="478"/>
          <ac:spMkLst>
            <pc:docMk/>
            <pc:sldMk cId="0" sldId="265"/>
            <ac:spMk id="278" creationId="{00000000-0000-0000-0000-000000000000}"/>
          </ac:spMkLst>
        </pc:spChg>
        <pc:spChg chg="del">
          <ac:chgData name="TERRY BOO CHEE YEE" userId="6d4e0e7e-9185-4754-bf11-0703fdb71a23" providerId="ADAL" clId="{9A38CC23-5C88-42AE-A14A-0ACB2CA9E810}" dt="2024-07-07T11:51:13.596" v="1632" actId="478"/>
          <ac:spMkLst>
            <pc:docMk/>
            <pc:sldMk cId="0" sldId="265"/>
            <ac:spMk id="279" creationId="{00000000-0000-0000-0000-000000000000}"/>
          </ac:spMkLst>
        </pc:spChg>
        <pc:spChg chg="del">
          <ac:chgData name="TERRY BOO CHEE YEE" userId="6d4e0e7e-9185-4754-bf11-0703fdb71a23" providerId="ADAL" clId="{9A38CC23-5C88-42AE-A14A-0ACB2CA9E810}" dt="2024-07-07T11:51:13.596" v="1632" actId="478"/>
          <ac:spMkLst>
            <pc:docMk/>
            <pc:sldMk cId="0" sldId="265"/>
            <ac:spMk id="280" creationId="{00000000-0000-0000-0000-000000000000}"/>
          </ac:spMkLst>
        </pc:spChg>
        <pc:spChg chg="del">
          <ac:chgData name="TERRY BOO CHEE YEE" userId="6d4e0e7e-9185-4754-bf11-0703fdb71a23" providerId="ADAL" clId="{9A38CC23-5C88-42AE-A14A-0ACB2CA9E810}" dt="2024-07-07T11:51:13.596" v="1632" actId="478"/>
          <ac:spMkLst>
            <pc:docMk/>
            <pc:sldMk cId="0" sldId="265"/>
            <ac:spMk id="281" creationId="{00000000-0000-0000-0000-000000000000}"/>
          </ac:spMkLst>
        </pc:spChg>
        <pc:spChg chg="del">
          <ac:chgData name="TERRY BOO CHEE YEE" userId="6d4e0e7e-9185-4754-bf11-0703fdb71a23" providerId="ADAL" clId="{9A38CC23-5C88-42AE-A14A-0ACB2CA9E810}" dt="2024-07-07T11:51:13.596" v="1632" actId="478"/>
          <ac:spMkLst>
            <pc:docMk/>
            <pc:sldMk cId="0" sldId="265"/>
            <ac:spMk id="282" creationId="{00000000-0000-0000-0000-000000000000}"/>
          </ac:spMkLst>
        </pc:spChg>
        <pc:spChg chg="del">
          <ac:chgData name="TERRY BOO CHEE YEE" userId="6d4e0e7e-9185-4754-bf11-0703fdb71a23" providerId="ADAL" clId="{9A38CC23-5C88-42AE-A14A-0ACB2CA9E810}" dt="2024-07-07T11:51:13.596" v="1632" actId="478"/>
          <ac:spMkLst>
            <pc:docMk/>
            <pc:sldMk cId="0" sldId="265"/>
            <ac:spMk id="283" creationId="{00000000-0000-0000-0000-000000000000}"/>
          </ac:spMkLst>
        </pc:spChg>
        <pc:spChg chg="del">
          <ac:chgData name="TERRY BOO CHEE YEE" userId="6d4e0e7e-9185-4754-bf11-0703fdb71a23" providerId="ADAL" clId="{9A38CC23-5C88-42AE-A14A-0ACB2CA9E810}" dt="2024-07-07T11:51:13.596" v="1632" actId="478"/>
          <ac:spMkLst>
            <pc:docMk/>
            <pc:sldMk cId="0" sldId="265"/>
            <ac:spMk id="284" creationId="{00000000-0000-0000-0000-000000000000}"/>
          </ac:spMkLst>
        </pc:spChg>
        <pc:spChg chg="del">
          <ac:chgData name="TERRY BOO CHEE YEE" userId="6d4e0e7e-9185-4754-bf11-0703fdb71a23" providerId="ADAL" clId="{9A38CC23-5C88-42AE-A14A-0ACB2CA9E810}" dt="2024-07-07T11:51:13.596" v="1632" actId="478"/>
          <ac:spMkLst>
            <pc:docMk/>
            <pc:sldMk cId="0" sldId="265"/>
            <ac:spMk id="285" creationId="{00000000-0000-0000-0000-000000000000}"/>
          </ac:spMkLst>
        </pc:spChg>
        <pc:spChg chg="del">
          <ac:chgData name="TERRY BOO CHEE YEE" userId="6d4e0e7e-9185-4754-bf11-0703fdb71a23" providerId="ADAL" clId="{9A38CC23-5C88-42AE-A14A-0ACB2CA9E810}" dt="2024-07-07T11:51:13.596" v="1632" actId="478"/>
          <ac:spMkLst>
            <pc:docMk/>
            <pc:sldMk cId="0" sldId="265"/>
            <ac:spMk id="286" creationId="{00000000-0000-0000-0000-000000000000}"/>
          </ac:spMkLst>
        </pc:spChg>
        <pc:spChg chg="del">
          <ac:chgData name="TERRY BOO CHEE YEE" userId="6d4e0e7e-9185-4754-bf11-0703fdb71a23" providerId="ADAL" clId="{9A38CC23-5C88-42AE-A14A-0ACB2CA9E810}" dt="2024-07-07T11:51:13.596" v="1632" actId="478"/>
          <ac:spMkLst>
            <pc:docMk/>
            <pc:sldMk cId="0" sldId="265"/>
            <ac:spMk id="287" creationId="{00000000-0000-0000-0000-000000000000}"/>
          </ac:spMkLst>
        </pc:spChg>
        <pc:spChg chg="del">
          <ac:chgData name="TERRY BOO CHEE YEE" userId="6d4e0e7e-9185-4754-bf11-0703fdb71a23" providerId="ADAL" clId="{9A38CC23-5C88-42AE-A14A-0ACB2CA9E810}" dt="2024-07-07T11:51:13.596" v="1632" actId="478"/>
          <ac:spMkLst>
            <pc:docMk/>
            <pc:sldMk cId="0" sldId="265"/>
            <ac:spMk id="288" creationId="{00000000-0000-0000-0000-000000000000}"/>
          </ac:spMkLst>
        </pc:spChg>
      </pc:sldChg>
      <pc:sldChg chg="addSp delSp modSp del mod">
        <pc:chgData name="TERRY BOO CHEE YEE" userId="6d4e0e7e-9185-4754-bf11-0703fdb71a23" providerId="ADAL" clId="{9A38CC23-5C88-42AE-A14A-0ACB2CA9E810}" dt="2024-07-17T16:00:48.495" v="3792" actId="47"/>
        <pc:sldMkLst>
          <pc:docMk/>
          <pc:sldMk cId="0" sldId="266"/>
        </pc:sldMkLst>
        <pc:spChg chg="add del mod">
          <ac:chgData name="TERRY BOO CHEE YEE" userId="6d4e0e7e-9185-4754-bf11-0703fdb71a23" providerId="ADAL" clId="{9A38CC23-5C88-42AE-A14A-0ACB2CA9E810}" dt="2024-07-07T11:51:22.199" v="1636" actId="478"/>
          <ac:spMkLst>
            <pc:docMk/>
            <pc:sldMk cId="0" sldId="266"/>
            <ac:spMk id="3" creationId="{EF421505-4E34-D5D5-8263-7B8BD7871E93}"/>
          </ac:spMkLst>
        </pc:spChg>
        <pc:spChg chg="add del mod">
          <ac:chgData name="TERRY BOO CHEE YEE" userId="6d4e0e7e-9185-4754-bf11-0703fdb71a23" providerId="ADAL" clId="{9A38CC23-5C88-42AE-A14A-0ACB2CA9E810}" dt="2024-07-07T11:51:22.199" v="1636" actId="478"/>
          <ac:spMkLst>
            <pc:docMk/>
            <pc:sldMk cId="0" sldId="266"/>
            <ac:spMk id="5" creationId="{2FB0D820-97CF-96C0-AB62-7900244AAE2B}"/>
          </ac:spMkLst>
        </pc:spChg>
        <pc:spChg chg="add del mod">
          <ac:chgData name="TERRY BOO CHEE YEE" userId="6d4e0e7e-9185-4754-bf11-0703fdb71a23" providerId="ADAL" clId="{9A38CC23-5C88-42AE-A14A-0ACB2CA9E810}" dt="2024-07-07T11:51:22.199" v="1636" actId="478"/>
          <ac:spMkLst>
            <pc:docMk/>
            <pc:sldMk cId="0" sldId="266"/>
            <ac:spMk id="7" creationId="{872E78A2-F0F3-A4B1-AAB8-881E858AB666}"/>
          </ac:spMkLst>
        </pc:spChg>
        <pc:spChg chg="add del mod">
          <ac:chgData name="TERRY BOO CHEE YEE" userId="6d4e0e7e-9185-4754-bf11-0703fdb71a23" providerId="ADAL" clId="{9A38CC23-5C88-42AE-A14A-0ACB2CA9E810}" dt="2024-07-07T11:51:22.199" v="1636" actId="478"/>
          <ac:spMkLst>
            <pc:docMk/>
            <pc:sldMk cId="0" sldId="266"/>
            <ac:spMk id="9" creationId="{B048F6DE-94B7-804B-5284-1FD95F7421C6}"/>
          </ac:spMkLst>
        </pc:spChg>
        <pc:spChg chg="add del mod">
          <ac:chgData name="TERRY BOO CHEE YEE" userId="6d4e0e7e-9185-4754-bf11-0703fdb71a23" providerId="ADAL" clId="{9A38CC23-5C88-42AE-A14A-0ACB2CA9E810}" dt="2024-07-07T11:51:22.199" v="1636" actId="478"/>
          <ac:spMkLst>
            <pc:docMk/>
            <pc:sldMk cId="0" sldId="266"/>
            <ac:spMk id="11" creationId="{145F099F-0434-5102-DCAF-CACA5ECC5B23}"/>
          </ac:spMkLst>
        </pc:spChg>
        <pc:spChg chg="add del mod">
          <ac:chgData name="TERRY BOO CHEE YEE" userId="6d4e0e7e-9185-4754-bf11-0703fdb71a23" providerId="ADAL" clId="{9A38CC23-5C88-42AE-A14A-0ACB2CA9E810}" dt="2024-07-07T11:51:22.199" v="1636" actId="478"/>
          <ac:spMkLst>
            <pc:docMk/>
            <pc:sldMk cId="0" sldId="266"/>
            <ac:spMk id="13" creationId="{0FA8F5B5-8E4B-A18D-377E-EB2DD6907C2A}"/>
          </ac:spMkLst>
        </pc:spChg>
        <pc:spChg chg="del">
          <ac:chgData name="TERRY BOO CHEE YEE" userId="6d4e0e7e-9185-4754-bf11-0703fdb71a23" providerId="ADAL" clId="{9A38CC23-5C88-42AE-A14A-0ACB2CA9E810}" dt="2024-07-07T11:51:21.132" v="1635" actId="478"/>
          <ac:spMkLst>
            <pc:docMk/>
            <pc:sldMk cId="0" sldId="266"/>
            <ac:spMk id="293" creationId="{00000000-0000-0000-0000-000000000000}"/>
          </ac:spMkLst>
        </pc:spChg>
        <pc:spChg chg="del">
          <ac:chgData name="TERRY BOO CHEE YEE" userId="6d4e0e7e-9185-4754-bf11-0703fdb71a23" providerId="ADAL" clId="{9A38CC23-5C88-42AE-A14A-0ACB2CA9E810}" dt="2024-07-07T11:51:21.132" v="1635" actId="478"/>
          <ac:spMkLst>
            <pc:docMk/>
            <pc:sldMk cId="0" sldId="266"/>
            <ac:spMk id="295" creationId="{00000000-0000-0000-0000-000000000000}"/>
          </ac:spMkLst>
        </pc:spChg>
        <pc:spChg chg="del">
          <ac:chgData name="TERRY BOO CHEE YEE" userId="6d4e0e7e-9185-4754-bf11-0703fdb71a23" providerId="ADAL" clId="{9A38CC23-5C88-42AE-A14A-0ACB2CA9E810}" dt="2024-07-07T11:51:21.132" v="1635" actId="478"/>
          <ac:spMkLst>
            <pc:docMk/>
            <pc:sldMk cId="0" sldId="266"/>
            <ac:spMk id="296" creationId="{00000000-0000-0000-0000-000000000000}"/>
          </ac:spMkLst>
        </pc:spChg>
        <pc:spChg chg="del">
          <ac:chgData name="TERRY BOO CHEE YEE" userId="6d4e0e7e-9185-4754-bf11-0703fdb71a23" providerId="ADAL" clId="{9A38CC23-5C88-42AE-A14A-0ACB2CA9E810}" dt="2024-07-07T11:51:21.132" v="1635" actId="478"/>
          <ac:spMkLst>
            <pc:docMk/>
            <pc:sldMk cId="0" sldId="266"/>
            <ac:spMk id="297" creationId="{00000000-0000-0000-0000-000000000000}"/>
          </ac:spMkLst>
        </pc:spChg>
        <pc:spChg chg="del">
          <ac:chgData name="TERRY BOO CHEE YEE" userId="6d4e0e7e-9185-4754-bf11-0703fdb71a23" providerId="ADAL" clId="{9A38CC23-5C88-42AE-A14A-0ACB2CA9E810}" dt="2024-07-07T11:51:21.132" v="1635" actId="478"/>
          <ac:spMkLst>
            <pc:docMk/>
            <pc:sldMk cId="0" sldId="266"/>
            <ac:spMk id="298" creationId="{00000000-0000-0000-0000-000000000000}"/>
          </ac:spMkLst>
        </pc:spChg>
        <pc:spChg chg="del">
          <ac:chgData name="TERRY BOO CHEE YEE" userId="6d4e0e7e-9185-4754-bf11-0703fdb71a23" providerId="ADAL" clId="{9A38CC23-5C88-42AE-A14A-0ACB2CA9E810}" dt="2024-07-07T11:51:21.132" v="1635" actId="478"/>
          <ac:spMkLst>
            <pc:docMk/>
            <pc:sldMk cId="0" sldId="266"/>
            <ac:spMk id="299" creationId="{00000000-0000-0000-0000-000000000000}"/>
          </ac:spMkLst>
        </pc:spChg>
      </pc:sldChg>
      <pc:sldChg chg="del">
        <pc:chgData name="TERRY BOO CHEE YEE" userId="6d4e0e7e-9185-4754-bf11-0703fdb71a23" providerId="ADAL" clId="{9A38CC23-5C88-42AE-A14A-0ACB2CA9E810}" dt="2024-07-05T14:24:47.546" v="485" actId="47"/>
        <pc:sldMkLst>
          <pc:docMk/>
          <pc:sldMk cId="0" sldId="267"/>
        </pc:sldMkLst>
      </pc:sldChg>
      <pc:sldChg chg="del">
        <pc:chgData name="TERRY BOO CHEE YEE" userId="6d4e0e7e-9185-4754-bf11-0703fdb71a23" providerId="ADAL" clId="{9A38CC23-5C88-42AE-A14A-0ACB2CA9E810}" dt="2024-07-05T14:24:49.713" v="486" actId="47"/>
        <pc:sldMkLst>
          <pc:docMk/>
          <pc:sldMk cId="0" sldId="268"/>
        </pc:sldMkLst>
      </pc:sldChg>
      <pc:sldChg chg="del">
        <pc:chgData name="TERRY BOO CHEE YEE" userId="6d4e0e7e-9185-4754-bf11-0703fdb71a23" providerId="ADAL" clId="{9A38CC23-5C88-42AE-A14A-0ACB2CA9E810}" dt="2024-07-05T14:24:51.299" v="487" actId="47"/>
        <pc:sldMkLst>
          <pc:docMk/>
          <pc:sldMk cId="0" sldId="269"/>
        </pc:sldMkLst>
      </pc:sldChg>
      <pc:sldChg chg="del">
        <pc:chgData name="TERRY BOO CHEE YEE" userId="6d4e0e7e-9185-4754-bf11-0703fdb71a23" providerId="ADAL" clId="{9A38CC23-5C88-42AE-A14A-0ACB2CA9E810}" dt="2024-07-05T14:24:54.328" v="488" actId="47"/>
        <pc:sldMkLst>
          <pc:docMk/>
          <pc:sldMk cId="0" sldId="270"/>
        </pc:sldMkLst>
      </pc:sldChg>
      <pc:sldChg chg="del">
        <pc:chgData name="TERRY BOO CHEE YEE" userId="6d4e0e7e-9185-4754-bf11-0703fdb71a23" providerId="ADAL" clId="{9A38CC23-5C88-42AE-A14A-0ACB2CA9E810}" dt="2024-07-05T14:24:56.684" v="489" actId="47"/>
        <pc:sldMkLst>
          <pc:docMk/>
          <pc:sldMk cId="0" sldId="271"/>
        </pc:sldMkLst>
      </pc:sldChg>
      <pc:sldChg chg="del">
        <pc:chgData name="TERRY BOO CHEE YEE" userId="6d4e0e7e-9185-4754-bf11-0703fdb71a23" providerId="ADAL" clId="{9A38CC23-5C88-42AE-A14A-0ACB2CA9E810}" dt="2024-07-05T14:24:57.780" v="490" actId="47"/>
        <pc:sldMkLst>
          <pc:docMk/>
          <pc:sldMk cId="0" sldId="272"/>
        </pc:sldMkLst>
      </pc:sldChg>
      <pc:sldChg chg="del">
        <pc:chgData name="TERRY BOO CHEE YEE" userId="6d4e0e7e-9185-4754-bf11-0703fdb71a23" providerId="ADAL" clId="{9A38CC23-5C88-42AE-A14A-0ACB2CA9E810}" dt="2024-07-05T14:24:58.803" v="491" actId="47"/>
        <pc:sldMkLst>
          <pc:docMk/>
          <pc:sldMk cId="0" sldId="273"/>
        </pc:sldMkLst>
      </pc:sldChg>
      <pc:sldChg chg="del">
        <pc:chgData name="TERRY BOO CHEE YEE" userId="6d4e0e7e-9185-4754-bf11-0703fdb71a23" providerId="ADAL" clId="{9A38CC23-5C88-42AE-A14A-0ACB2CA9E810}" dt="2024-07-05T14:25:03.346" v="492" actId="47"/>
        <pc:sldMkLst>
          <pc:docMk/>
          <pc:sldMk cId="0" sldId="274"/>
        </pc:sldMkLst>
      </pc:sldChg>
      <pc:sldChg chg="del">
        <pc:chgData name="TERRY BOO CHEE YEE" userId="6d4e0e7e-9185-4754-bf11-0703fdb71a23" providerId="ADAL" clId="{9A38CC23-5C88-42AE-A14A-0ACB2CA9E810}" dt="2024-07-07T11:51:25.719" v="1637" actId="47"/>
        <pc:sldMkLst>
          <pc:docMk/>
          <pc:sldMk cId="0" sldId="275"/>
        </pc:sldMkLst>
      </pc:sldChg>
      <pc:sldChg chg="del">
        <pc:chgData name="TERRY BOO CHEE YEE" userId="6d4e0e7e-9185-4754-bf11-0703fdb71a23" providerId="ADAL" clId="{9A38CC23-5C88-42AE-A14A-0ACB2CA9E810}" dt="2024-07-05T14:25:09.488" v="493" actId="47"/>
        <pc:sldMkLst>
          <pc:docMk/>
          <pc:sldMk cId="0" sldId="276"/>
        </pc:sldMkLst>
      </pc:sldChg>
      <pc:sldChg chg="addSp delSp modSp mod ord">
        <pc:chgData name="TERRY BOO CHEE YEE" userId="6d4e0e7e-9185-4754-bf11-0703fdb71a23" providerId="ADAL" clId="{9A38CC23-5C88-42AE-A14A-0ACB2CA9E810}" dt="2024-07-17T13:25:30.780" v="2578" actId="1076"/>
        <pc:sldMkLst>
          <pc:docMk/>
          <pc:sldMk cId="0" sldId="277"/>
        </pc:sldMkLst>
        <pc:spChg chg="add del mod">
          <ac:chgData name="TERRY BOO CHEE YEE" userId="6d4e0e7e-9185-4754-bf11-0703fdb71a23" providerId="ADAL" clId="{9A38CC23-5C88-42AE-A14A-0ACB2CA9E810}" dt="2024-07-07T11:51:36.166" v="1642" actId="478"/>
          <ac:spMkLst>
            <pc:docMk/>
            <pc:sldMk cId="0" sldId="277"/>
            <ac:spMk id="3" creationId="{FB279516-99A3-6457-3302-F35E2EDB06A4}"/>
          </ac:spMkLst>
        </pc:spChg>
        <pc:spChg chg="add del mod">
          <ac:chgData name="TERRY BOO CHEE YEE" userId="6d4e0e7e-9185-4754-bf11-0703fdb71a23" providerId="ADAL" clId="{9A38CC23-5C88-42AE-A14A-0ACB2CA9E810}" dt="2024-07-07T11:51:36.166" v="1642" actId="478"/>
          <ac:spMkLst>
            <pc:docMk/>
            <pc:sldMk cId="0" sldId="277"/>
            <ac:spMk id="5" creationId="{92AB9F0E-838A-DBA9-9290-681B89299F58}"/>
          </ac:spMkLst>
        </pc:spChg>
        <pc:spChg chg="add del mod">
          <ac:chgData name="TERRY BOO CHEE YEE" userId="6d4e0e7e-9185-4754-bf11-0703fdb71a23" providerId="ADAL" clId="{9A38CC23-5C88-42AE-A14A-0ACB2CA9E810}" dt="2024-07-07T11:51:36.166" v="1642" actId="478"/>
          <ac:spMkLst>
            <pc:docMk/>
            <pc:sldMk cId="0" sldId="277"/>
            <ac:spMk id="7" creationId="{299D65B3-8DED-50A9-9270-5ABC9D6376C6}"/>
          </ac:spMkLst>
        </pc:spChg>
        <pc:spChg chg="add del mod">
          <ac:chgData name="TERRY BOO CHEE YEE" userId="6d4e0e7e-9185-4754-bf11-0703fdb71a23" providerId="ADAL" clId="{9A38CC23-5C88-42AE-A14A-0ACB2CA9E810}" dt="2024-07-07T11:51:35.505" v="1641" actId="478"/>
          <ac:spMkLst>
            <pc:docMk/>
            <pc:sldMk cId="0" sldId="277"/>
            <ac:spMk id="9" creationId="{C023131C-BB66-8BAD-C411-574978D23795}"/>
          </ac:spMkLst>
        </pc:spChg>
        <pc:spChg chg="add del mod">
          <ac:chgData name="TERRY BOO CHEE YEE" userId="6d4e0e7e-9185-4754-bf11-0703fdb71a23" providerId="ADAL" clId="{9A38CC23-5C88-42AE-A14A-0ACB2CA9E810}" dt="2024-07-07T11:51:35.505" v="1641" actId="478"/>
          <ac:spMkLst>
            <pc:docMk/>
            <pc:sldMk cId="0" sldId="277"/>
            <ac:spMk id="11" creationId="{BB494F62-7C41-3E57-6123-00189A255FBB}"/>
          </ac:spMkLst>
        </pc:spChg>
        <pc:spChg chg="add del mod">
          <ac:chgData name="TERRY BOO CHEE YEE" userId="6d4e0e7e-9185-4754-bf11-0703fdb71a23" providerId="ADAL" clId="{9A38CC23-5C88-42AE-A14A-0ACB2CA9E810}" dt="2024-07-07T11:51:35.505" v="1641" actId="478"/>
          <ac:spMkLst>
            <pc:docMk/>
            <pc:sldMk cId="0" sldId="277"/>
            <ac:spMk id="13" creationId="{2093FCE9-0397-3565-E212-2F0B8BCE256E}"/>
          </ac:spMkLst>
        </pc:spChg>
        <pc:spChg chg="add del mod">
          <ac:chgData name="TERRY BOO CHEE YEE" userId="6d4e0e7e-9185-4754-bf11-0703fdb71a23" providerId="ADAL" clId="{9A38CC23-5C88-42AE-A14A-0ACB2CA9E810}" dt="2024-07-07T11:51:36.166" v="1642" actId="478"/>
          <ac:spMkLst>
            <pc:docMk/>
            <pc:sldMk cId="0" sldId="277"/>
            <ac:spMk id="15" creationId="{2B4C9B5B-E656-2A2F-47BC-5880CC5B0DA9}"/>
          </ac:spMkLst>
        </pc:spChg>
        <pc:spChg chg="add del mod">
          <ac:chgData name="TERRY BOO CHEE YEE" userId="6d4e0e7e-9185-4754-bf11-0703fdb71a23" providerId="ADAL" clId="{9A38CC23-5C88-42AE-A14A-0ACB2CA9E810}" dt="2024-07-07T11:51:36.166" v="1642" actId="478"/>
          <ac:spMkLst>
            <pc:docMk/>
            <pc:sldMk cId="0" sldId="277"/>
            <ac:spMk id="17" creationId="{90A1DB60-E1E4-91BC-00B2-FE88B62F189B}"/>
          </ac:spMkLst>
        </pc:spChg>
        <pc:spChg chg="add del mod">
          <ac:chgData name="TERRY BOO CHEE YEE" userId="6d4e0e7e-9185-4754-bf11-0703fdb71a23" providerId="ADAL" clId="{9A38CC23-5C88-42AE-A14A-0ACB2CA9E810}" dt="2024-07-07T11:51:36.166" v="1642" actId="478"/>
          <ac:spMkLst>
            <pc:docMk/>
            <pc:sldMk cId="0" sldId="277"/>
            <ac:spMk id="19" creationId="{1597A54F-DC2B-2FFA-8DA5-9EE97431C8E5}"/>
          </ac:spMkLst>
        </pc:spChg>
        <pc:spChg chg="add del mod">
          <ac:chgData name="TERRY BOO CHEE YEE" userId="6d4e0e7e-9185-4754-bf11-0703fdb71a23" providerId="ADAL" clId="{9A38CC23-5C88-42AE-A14A-0ACB2CA9E810}" dt="2024-07-07T11:51:36.166" v="1642" actId="478"/>
          <ac:spMkLst>
            <pc:docMk/>
            <pc:sldMk cId="0" sldId="277"/>
            <ac:spMk id="21" creationId="{FE6A8D68-909A-C4A6-4713-12C9F5387264}"/>
          </ac:spMkLst>
        </pc:spChg>
        <pc:spChg chg="add del mod">
          <ac:chgData name="TERRY BOO CHEE YEE" userId="6d4e0e7e-9185-4754-bf11-0703fdb71a23" providerId="ADAL" clId="{9A38CC23-5C88-42AE-A14A-0ACB2CA9E810}" dt="2024-07-07T11:52:12.845" v="1646" actId="478"/>
          <ac:spMkLst>
            <pc:docMk/>
            <pc:sldMk cId="0" sldId="277"/>
            <ac:spMk id="23" creationId="{F059540A-3014-B2B2-8F58-C0F135A828A6}"/>
          </ac:spMkLst>
        </pc:spChg>
        <pc:spChg chg="add mod">
          <ac:chgData name="TERRY BOO CHEE YEE" userId="6d4e0e7e-9185-4754-bf11-0703fdb71a23" providerId="ADAL" clId="{9A38CC23-5C88-42AE-A14A-0ACB2CA9E810}" dt="2024-07-17T13:13:52.547" v="2424" actId="2711"/>
          <ac:spMkLst>
            <pc:docMk/>
            <pc:sldMk cId="0" sldId="277"/>
            <ac:spMk id="24" creationId="{74B262A4-684A-691E-E796-47EF789A42BE}"/>
          </ac:spMkLst>
        </pc:spChg>
        <pc:spChg chg="add mod">
          <ac:chgData name="TERRY BOO CHEE YEE" userId="6d4e0e7e-9185-4754-bf11-0703fdb71a23" providerId="ADAL" clId="{9A38CC23-5C88-42AE-A14A-0ACB2CA9E810}" dt="2024-07-17T13:25:28.379" v="2577" actId="404"/>
          <ac:spMkLst>
            <pc:docMk/>
            <pc:sldMk cId="0" sldId="277"/>
            <ac:spMk id="25" creationId="{569A90CD-FF0A-4F39-2806-F2259F913A1F}"/>
          </ac:spMkLst>
        </pc:spChg>
        <pc:spChg chg="del">
          <ac:chgData name="TERRY BOO CHEE YEE" userId="6d4e0e7e-9185-4754-bf11-0703fdb71a23" providerId="ADAL" clId="{9A38CC23-5C88-42AE-A14A-0ACB2CA9E810}" dt="2024-07-07T11:52:11.069" v="1645" actId="478"/>
          <ac:spMkLst>
            <pc:docMk/>
            <pc:sldMk cId="0" sldId="277"/>
            <ac:spMk id="444" creationId="{00000000-0000-0000-0000-000000000000}"/>
          </ac:spMkLst>
        </pc:spChg>
        <pc:spChg chg="del mod">
          <ac:chgData name="TERRY BOO CHEE YEE" userId="6d4e0e7e-9185-4754-bf11-0703fdb71a23" providerId="ADAL" clId="{9A38CC23-5C88-42AE-A14A-0ACB2CA9E810}" dt="2024-07-07T11:51:34.194" v="1640" actId="478"/>
          <ac:spMkLst>
            <pc:docMk/>
            <pc:sldMk cId="0" sldId="277"/>
            <ac:spMk id="445" creationId="{00000000-0000-0000-0000-000000000000}"/>
          </ac:spMkLst>
        </pc:spChg>
        <pc:spChg chg="del mod">
          <ac:chgData name="TERRY BOO CHEE YEE" userId="6d4e0e7e-9185-4754-bf11-0703fdb71a23" providerId="ADAL" clId="{9A38CC23-5C88-42AE-A14A-0ACB2CA9E810}" dt="2024-07-07T11:51:34.194" v="1640" actId="478"/>
          <ac:spMkLst>
            <pc:docMk/>
            <pc:sldMk cId="0" sldId="277"/>
            <ac:spMk id="446" creationId="{00000000-0000-0000-0000-000000000000}"/>
          </ac:spMkLst>
        </pc:spChg>
        <pc:spChg chg="del mod">
          <ac:chgData name="TERRY BOO CHEE YEE" userId="6d4e0e7e-9185-4754-bf11-0703fdb71a23" providerId="ADAL" clId="{9A38CC23-5C88-42AE-A14A-0ACB2CA9E810}" dt="2024-07-07T11:51:34.194" v="1640" actId="478"/>
          <ac:spMkLst>
            <pc:docMk/>
            <pc:sldMk cId="0" sldId="277"/>
            <ac:spMk id="447" creationId="{00000000-0000-0000-0000-000000000000}"/>
          </ac:spMkLst>
        </pc:spChg>
        <pc:spChg chg="del">
          <ac:chgData name="TERRY BOO CHEE YEE" userId="6d4e0e7e-9185-4754-bf11-0703fdb71a23" providerId="ADAL" clId="{9A38CC23-5C88-42AE-A14A-0ACB2CA9E810}" dt="2024-07-07T11:51:34.194" v="1640" actId="478"/>
          <ac:spMkLst>
            <pc:docMk/>
            <pc:sldMk cId="0" sldId="277"/>
            <ac:spMk id="448" creationId="{00000000-0000-0000-0000-000000000000}"/>
          </ac:spMkLst>
        </pc:spChg>
        <pc:spChg chg="del">
          <ac:chgData name="TERRY BOO CHEE YEE" userId="6d4e0e7e-9185-4754-bf11-0703fdb71a23" providerId="ADAL" clId="{9A38CC23-5C88-42AE-A14A-0ACB2CA9E810}" dt="2024-07-07T11:51:34.194" v="1640" actId="478"/>
          <ac:spMkLst>
            <pc:docMk/>
            <pc:sldMk cId="0" sldId="277"/>
            <ac:spMk id="449" creationId="{00000000-0000-0000-0000-000000000000}"/>
          </ac:spMkLst>
        </pc:spChg>
        <pc:spChg chg="del">
          <ac:chgData name="TERRY BOO CHEE YEE" userId="6d4e0e7e-9185-4754-bf11-0703fdb71a23" providerId="ADAL" clId="{9A38CC23-5C88-42AE-A14A-0ACB2CA9E810}" dt="2024-07-07T11:51:34.194" v="1640" actId="478"/>
          <ac:spMkLst>
            <pc:docMk/>
            <pc:sldMk cId="0" sldId="277"/>
            <ac:spMk id="450" creationId="{00000000-0000-0000-0000-000000000000}"/>
          </ac:spMkLst>
        </pc:spChg>
        <pc:spChg chg="del mod">
          <ac:chgData name="TERRY BOO CHEE YEE" userId="6d4e0e7e-9185-4754-bf11-0703fdb71a23" providerId="ADAL" clId="{9A38CC23-5C88-42AE-A14A-0ACB2CA9E810}" dt="2024-07-07T11:51:34.194" v="1640" actId="478"/>
          <ac:spMkLst>
            <pc:docMk/>
            <pc:sldMk cId="0" sldId="277"/>
            <ac:spMk id="451" creationId="{00000000-0000-0000-0000-000000000000}"/>
          </ac:spMkLst>
        </pc:spChg>
        <pc:spChg chg="del mod">
          <ac:chgData name="TERRY BOO CHEE YEE" userId="6d4e0e7e-9185-4754-bf11-0703fdb71a23" providerId="ADAL" clId="{9A38CC23-5C88-42AE-A14A-0ACB2CA9E810}" dt="2024-07-07T11:51:34.194" v="1640" actId="478"/>
          <ac:spMkLst>
            <pc:docMk/>
            <pc:sldMk cId="0" sldId="277"/>
            <ac:spMk id="452" creationId="{00000000-0000-0000-0000-000000000000}"/>
          </ac:spMkLst>
        </pc:spChg>
        <pc:spChg chg="del">
          <ac:chgData name="TERRY BOO CHEE YEE" userId="6d4e0e7e-9185-4754-bf11-0703fdb71a23" providerId="ADAL" clId="{9A38CC23-5C88-42AE-A14A-0ACB2CA9E810}" dt="2024-07-07T11:51:34.194" v="1640" actId="478"/>
          <ac:spMkLst>
            <pc:docMk/>
            <pc:sldMk cId="0" sldId="277"/>
            <ac:spMk id="453" creationId="{00000000-0000-0000-0000-000000000000}"/>
          </ac:spMkLst>
        </pc:spChg>
        <pc:spChg chg="del mod">
          <ac:chgData name="TERRY BOO CHEE YEE" userId="6d4e0e7e-9185-4754-bf11-0703fdb71a23" providerId="ADAL" clId="{9A38CC23-5C88-42AE-A14A-0ACB2CA9E810}" dt="2024-07-07T11:51:34.194" v="1640" actId="478"/>
          <ac:spMkLst>
            <pc:docMk/>
            <pc:sldMk cId="0" sldId="277"/>
            <ac:spMk id="454" creationId="{00000000-0000-0000-0000-000000000000}"/>
          </ac:spMkLst>
        </pc:spChg>
        <pc:spChg chg="del mod">
          <ac:chgData name="TERRY BOO CHEE YEE" userId="6d4e0e7e-9185-4754-bf11-0703fdb71a23" providerId="ADAL" clId="{9A38CC23-5C88-42AE-A14A-0ACB2CA9E810}" dt="2024-07-07T11:51:34.194" v="1640" actId="478"/>
          <ac:spMkLst>
            <pc:docMk/>
            <pc:sldMk cId="0" sldId="277"/>
            <ac:spMk id="455" creationId="{00000000-0000-0000-0000-000000000000}"/>
          </ac:spMkLst>
        </pc:spChg>
        <pc:spChg chg="del mod">
          <ac:chgData name="TERRY BOO CHEE YEE" userId="6d4e0e7e-9185-4754-bf11-0703fdb71a23" providerId="ADAL" clId="{9A38CC23-5C88-42AE-A14A-0ACB2CA9E810}" dt="2024-07-07T11:51:34.194" v="1640" actId="478"/>
          <ac:spMkLst>
            <pc:docMk/>
            <pc:sldMk cId="0" sldId="277"/>
            <ac:spMk id="456" creationId="{00000000-0000-0000-0000-000000000000}"/>
          </ac:spMkLst>
        </pc:spChg>
        <pc:spChg chg="del mod">
          <ac:chgData name="TERRY BOO CHEE YEE" userId="6d4e0e7e-9185-4754-bf11-0703fdb71a23" providerId="ADAL" clId="{9A38CC23-5C88-42AE-A14A-0ACB2CA9E810}" dt="2024-07-07T11:51:34.194" v="1640" actId="478"/>
          <ac:spMkLst>
            <pc:docMk/>
            <pc:sldMk cId="0" sldId="277"/>
            <ac:spMk id="457" creationId="{00000000-0000-0000-0000-000000000000}"/>
          </ac:spMkLst>
        </pc:spChg>
        <pc:spChg chg="del">
          <ac:chgData name="TERRY BOO CHEE YEE" userId="6d4e0e7e-9185-4754-bf11-0703fdb71a23" providerId="ADAL" clId="{9A38CC23-5C88-42AE-A14A-0ACB2CA9E810}" dt="2024-07-07T11:51:34.194" v="1640" actId="478"/>
          <ac:spMkLst>
            <pc:docMk/>
            <pc:sldMk cId="0" sldId="277"/>
            <ac:spMk id="458" creationId="{00000000-0000-0000-0000-000000000000}"/>
          </ac:spMkLst>
        </pc:spChg>
        <pc:picChg chg="add mod">
          <ac:chgData name="TERRY BOO CHEE YEE" userId="6d4e0e7e-9185-4754-bf11-0703fdb71a23" providerId="ADAL" clId="{9A38CC23-5C88-42AE-A14A-0ACB2CA9E810}" dt="2024-07-17T13:25:30.780" v="2578" actId="1076"/>
          <ac:picMkLst>
            <pc:docMk/>
            <pc:sldMk cId="0" sldId="277"/>
            <ac:picMk id="26" creationId="{9F9D1CD9-7C1F-11A5-3DDD-5AE1243E0C58}"/>
          </ac:picMkLst>
        </pc:picChg>
        <pc:picChg chg="add mod">
          <ac:chgData name="TERRY BOO CHEE YEE" userId="6d4e0e7e-9185-4754-bf11-0703fdb71a23" providerId="ADAL" clId="{9A38CC23-5C88-42AE-A14A-0ACB2CA9E810}" dt="2024-07-17T13:15:14.264" v="2465" actId="1076"/>
          <ac:picMkLst>
            <pc:docMk/>
            <pc:sldMk cId="0" sldId="277"/>
            <ac:picMk id="27" creationId="{E127E27C-CB4A-FAD0-0B53-F84BA0435FD1}"/>
          </ac:picMkLst>
        </pc:picChg>
      </pc:sldChg>
      <pc:sldChg chg="del">
        <pc:chgData name="TERRY BOO CHEE YEE" userId="6d4e0e7e-9185-4754-bf11-0703fdb71a23" providerId="ADAL" clId="{9A38CC23-5C88-42AE-A14A-0ACB2CA9E810}" dt="2024-07-05T14:25:16.919" v="494" actId="47"/>
        <pc:sldMkLst>
          <pc:docMk/>
          <pc:sldMk cId="0" sldId="278"/>
        </pc:sldMkLst>
      </pc:sldChg>
      <pc:sldChg chg="del">
        <pc:chgData name="TERRY BOO CHEE YEE" userId="6d4e0e7e-9185-4754-bf11-0703fdb71a23" providerId="ADAL" clId="{9A38CC23-5C88-42AE-A14A-0ACB2CA9E810}" dt="2024-07-05T14:25:19.707" v="495" actId="47"/>
        <pc:sldMkLst>
          <pc:docMk/>
          <pc:sldMk cId="0" sldId="279"/>
        </pc:sldMkLst>
      </pc:sldChg>
      <pc:sldChg chg="del">
        <pc:chgData name="TERRY BOO CHEE YEE" userId="6d4e0e7e-9185-4754-bf11-0703fdb71a23" providerId="ADAL" clId="{9A38CC23-5C88-42AE-A14A-0ACB2CA9E810}" dt="2024-07-05T14:25:25.007" v="496" actId="47"/>
        <pc:sldMkLst>
          <pc:docMk/>
          <pc:sldMk cId="0" sldId="280"/>
        </pc:sldMkLst>
      </pc:sldChg>
      <pc:sldChg chg="del">
        <pc:chgData name="TERRY BOO CHEE YEE" userId="6d4e0e7e-9185-4754-bf11-0703fdb71a23" providerId="ADAL" clId="{9A38CC23-5C88-42AE-A14A-0ACB2CA9E810}" dt="2024-07-05T14:25:26.319" v="497" actId="47"/>
        <pc:sldMkLst>
          <pc:docMk/>
          <pc:sldMk cId="0" sldId="281"/>
        </pc:sldMkLst>
      </pc:sldChg>
      <pc:sldChg chg="del">
        <pc:chgData name="TERRY BOO CHEE YEE" userId="6d4e0e7e-9185-4754-bf11-0703fdb71a23" providerId="ADAL" clId="{9A38CC23-5C88-42AE-A14A-0ACB2CA9E810}" dt="2024-07-05T14:25:27.578" v="498" actId="47"/>
        <pc:sldMkLst>
          <pc:docMk/>
          <pc:sldMk cId="0" sldId="282"/>
        </pc:sldMkLst>
      </pc:sldChg>
      <pc:sldChg chg="del">
        <pc:chgData name="TERRY BOO CHEE YEE" userId="6d4e0e7e-9185-4754-bf11-0703fdb71a23" providerId="ADAL" clId="{9A38CC23-5C88-42AE-A14A-0ACB2CA9E810}" dt="2024-07-05T14:25:28.691" v="499" actId="47"/>
        <pc:sldMkLst>
          <pc:docMk/>
          <pc:sldMk cId="0" sldId="283"/>
        </pc:sldMkLst>
      </pc:sldChg>
      <pc:sldChg chg="del">
        <pc:chgData name="TERRY BOO CHEE YEE" userId="6d4e0e7e-9185-4754-bf11-0703fdb71a23" providerId="ADAL" clId="{9A38CC23-5C88-42AE-A14A-0ACB2CA9E810}" dt="2024-07-05T14:25:29.664" v="500" actId="47"/>
        <pc:sldMkLst>
          <pc:docMk/>
          <pc:sldMk cId="0" sldId="284"/>
        </pc:sldMkLst>
      </pc:sldChg>
      <pc:sldChg chg="del">
        <pc:chgData name="TERRY BOO CHEE YEE" userId="6d4e0e7e-9185-4754-bf11-0703fdb71a23" providerId="ADAL" clId="{9A38CC23-5C88-42AE-A14A-0ACB2CA9E810}" dt="2024-07-05T14:25:30.769" v="501" actId="47"/>
        <pc:sldMkLst>
          <pc:docMk/>
          <pc:sldMk cId="0" sldId="285"/>
        </pc:sldMkLst>
      </pc:sldChg>
      <pc:sldChg chg="del">
        <pc:chgData name="TERRY BOO CHEE YEE" userId="6d4e0e7e-9185-4754-bf11-0703fdb71a23" providerId="ADAL" clId="{9A38CC23-5C88-42AE-A14A-0ACB2CA9E810}" dt="2024-07-05T14:25:31.583" v="502" actId="47"/>
        <pc:sldMkLst>
          <pc:docMk/>
          <pc:sldMk cId="0" sldId="286"/>
        </pc:sldMkLst>
      </pc:sldChg>
      <pc:sldChg chg="del">
        <pc:chgData name="TERRY BOO CHEE YEE" userId="6d4e0e7e-9185-4754-bf11-0703fdb71a23" providerId="ADAL" clId="{9A38CC23-5C88-42AE-A14A-0ACB2CA9E810}" dt="2024-07-05T14:25:32.523" v="503" actId="47"/>
        <pc:sldMkLst>
          <pc:docMk/>
          <pc:sldMk cId="0" sldId="287"/>
        </pc:sldMkLst>
      </pc:sldChg>
      <pc:sldChg chg="del">
        <pc:chgData name="TERRY BOO CHEE YEE" userId="6d4e0e7e-9185-4754-bf11-0703fdb71a23" providerId="ADAL" clId="{9A38CC23-5C88-42AE-A14A-0ACB2CA9E810}" dt="2024-07-05T14:25:38.298" v="504" actId="47"/>
        <pc:sldMkLst>
          <pc:docMk/>
          <pc:sldMk cId="0" sldId="289"/>
        </pc:sldMkLst>
      </pc:sldChg>
      <pc:sldChg chg="del">
        <pc:chgData name="TERRY BOO CHEE YEE" userId="6d4e0e7e-9185-4754-bf11-0703fdb71a23" providerId="ADAL" clId="{9A38CC23-5C88-42AE-A14A-0ACB2CA9E810}" dt="2024-07-05T14:25:42.306" v="505" actId="47"/>
        <pc:sldMkLst>
          <pc:docMk/>
          <pc:sldMk cId="0" sldId="291"/>
        </pc:sldMkLst>
      </pc:sldChg>
      <pc:sldChg chg="del">
        <pc:chgData name="TERRY BOO CHEE YEE" userId="6d4e0e7e-9185-4754-bf11-0703fdb71a23" providerId="ADAL" clId="{9A38CC23-5C88-42AE-A14A-0ACB2CA9E810}" dt="2024-07-05T14:25:42.611" v="506" actId="47"/>
        <pc:sldMkLst>
          <pc:docMk/>
          <pc:sldMk cId="0" sldId="292"/>
        </pc:sldMkLst>
      </pc:sldChg>
      <pc:sldChg chg="modSp del mod">
        <pc:chgData name="TERRY BOO CHEE YEE" userId="6d4e0e7e-9185-4754-bf11-0703fdb71a23" providerId="ADAL" clId="{9A38CC23-5C88-42AE-A14A-0ACB2CA9E810}" dt="2024-07-17T13:13:46.323" v="2422" actId="2711"/>
        <pc:sldMkLst>
          <pc:docMk/>
          <pc:sldMk cId="4094371639" sldId="293"/>
        </pc:sldMkLst>
        <pc:spChg chg="mod">
          <ac:chgData name="TERRY BOO CHEE YEE" userId="6d4e0e7e-9185-4754-bf11-0703fdb71a23" providerId="ADAL" clId="{9A38CC23-5C88-42AE-A14A-0ACB2CA9E810}" dt="2024-07-17T13:13:46.323" v="2422" actId="2711"/>
          <ac:spMkLst>
            <pc:docMk/>
            <pc:sldMk cId="4094371639" sldId="293"/>
            <ac:spMk id="234" creationId="{00000000-0000-0000-0000-000000000000}"/>
          </ac:spMkLst>
        </pc:spChg>
        <pc:spChg chg="mod">
          <ac:chgData name="TERRY BOO CHEE YEE" userId="6d4e0e7e-9185-4754-bf11-0703fdb71a23" providerId="ADAL" clId="{9A38CC23-5C88-42AE-A14A-0ACB2CA9E810}" dt="2024-07-17T13:13:46.323" v="2422" actId="2711"/>
          <ac:spMkLst>
            <pc:docMk/>
            <pc:sldMk cId="4094371639" sldId="293"/>
            <ac:spMk id="235" creationId="{00000000-0000-0000-0000-000000000000}"/>
          </ac:spMkLst>
        </pc:spChg>
      </pc:sldChg>
      <pc:sldChg chg="modSp del mod">
        <pc:chgData name="TERRY BOO CHEE YEE" userId="6d4e0e7e-9185-4754-bf11-0703fdb71a23" providerId="ADAL" clId="{9A38CC23-5C88-42AE-A14A-0ACB2CA9E810}" dt="2024-07-17T13:13:08.489" v="2414" actId="2711"/>
        <pc:sldMkLst>
          <pc:docMk/>
          <pc:sldMk cId="1534162325" sldId="294"/>
        </pc:sldMkLst>
        <pc:spChg chg="mod">
          <ac:chgData name="TERRY BOO CHEE YEE" userId="6d4e0e7e-9185-4754-bf11-0703fdb71a23" providerId="ADAL" clId="{9A38CC23-5C88-42AE-A14A-0ACB2CA9E810}" dt="2024-07-17T13:13:08.489" v="2414" actId="2711"/>
          <ac:spMkLst>
            <pc:docMk/>
            <pc:sldMk cId="1534162325" sldId="294"/>
            <ac:spMk id="234" creationId="{00000000-0000-0000-0000-000000000000}"/>
          </ac:spMkLst>
        </pc:spChg>
        <pc:spChg chg="mod">
          <ac:chgData name="TERRY BOO CHEE YEE" userId="6d4e0e7e-9185-4754-bf11-0703fdb71a23" providerId="ADAL" clId="{9A38CC23-5C88-42AE-A14A-0ACB2CA9E810}" dt="2024-07-17T13:13:08.489" v="2414" actId="2711"/>
          <ac:spMkLst>
            <pc:docMk/>
            <pc:sldMk cId="1534162325" sldId="294"/>
            <ac:spMk id="235" creationId="{00000000-0000-0000-0000-000000000000}"/>
          </ac:spMkLst>
        </pc:spChg>
      </pc:sldChg>
      <pc:sldChg chg="addSp delSp modSp add mod ord">
        <pc:chgData name="TERRY BOO CHEE YEE" userId="6d4e0e7e-9185-4754-bf11-0703fdb71a23" providerId="ADAL" clId="{9A38CC23-5C88-42AE-A14A-0ACB2CA9E810}" dt="2024-07-05T15:33:01.392" v="845" actId="14100"/>
        <pc:sldMkLst>
          <pc:docMk/>
          <pc:sldMk cId="2580945373" sldId="295"/>
        </pc:sldMkLst>
        <pc:spChg chg="add del mod">
          <ac:chgData name="TERRY BOO CHEE YEE" userId="6d4e0e7e-9185-4754-bf11-0703fdb71a23" providerId="ADAL" clId="{9A38CC23-5C88-42AE-A14A-0ACB2CA9E810}" dt="2024-07-05T15:18:53.123" v="544" actId="478"/>
          <ac:spMkLst>
            <pc:docMk/>
            <pc:sldMk cId="2580945373" sldId="295"/>
            <ac:spMk id="3" creationId="{6DEC0117-26B7-EF3C-CAC0-93773F5E568F}"/>
          </ac:spMkLst>
        </pc:spChg>
        <pc:spChg chg="add del">
          <ac:chgData name="TERRY BOO CHEE YEE" userId="6d4e0e7e-9185-4754-bf11-0703fdb71a23" providerId="ADAL" clId="{9A38CC23-5C88-42AE-A14A-0ACB2CA9E810}" dt="2024-07-05T15:19:51.782" v="556" actId="22"/>
          <ac:spMkLst>
            <pc:docMk/>
            <pc:sldMk cId="2580945373" sldId="295"/>
            <ac:spMk id="7" creationId="{9AEDC7FE-D4F7-665F-20B2-5A09D5B61E47}"/>
          </ac:spMkLst>
        </pc:spChg>
        <pc:spChg chg="add mod">
          <ac:chgData name="TERRY BOO CHEE YEE" userId="6d4e0e7e-9185-4754-bf11-0703fdb71a23" providerId="ADAL" clId="{9A38CC23-5C88-42AE-A14A-0ACB2CA9E810}" dt="2024-07-05T15:33:01.392" v="845" actId="14100"/>
          <ac:spMkLst>
            <pc:docMk/>
            <pc:sldMk cId="2580945373" sldId="295"/>
            <ac:spMk id="8" creationId="{7F7E5F47-527E-E027-6ECF-D6FCAFFA7C06}"/>
          </ac:spMkLst>
        </pc:spChg>
        <pc:spChg chg="add del mod">
          <ac:chgData name="TERRY BOO CHEE YEE" userId="6d4e0e7e-9185-4754-bf11-0703fdb71a23" providerId="ADAL" clId="{9A38CC23-5C88-42AE-A14A-0ACB2CA9E810}" dt="2024-07-05T15:25:02.361" v="620" actId="478"/>
          <ac:spMkLst>
            <pc:docMk/>
            <pc:sldMk cId="2580945373" sldId="295"/>
            <ac:spMk id="10" creationId="{FE976456-31EA-8D98-F2EA-7BB9A1907C8A}"/>
          </ac:spMkLst>
        </pc:spChg>
        <pc:spChg chg="add del mod">
          <ac:chgData name="TERRY BOO CHEE YEE" userId="6d4e0e7e-9185-4754-bf11-0703fdb71a23" providerId="ADAL" clId="{9A38CC23-5C88-42AE-A14A-0ACB2CA9E810}" dt="2024-07-05T15:31:20.888" v="815" actId="478"/>
          <ac:spMkLst>
            <pc:docMk/>
            <pc:sldMk cId="2580945373" sldId="295"/>
            <ac:spMk id="12" creationId="{63C3B809-CFF4-BB94-26FE-7B03B818A6FC}"/>
          </ac:spMkLst>
        </pc:spChg>
        <pc:spChg chg="del mod">
          <ac:chgData name="TERRY BOO CHEE YEE" userId="6d4e0e7e-9185-4754-bf11-0703fdb71a23" providerId="ADAL" clId="{9A38CC23-5C88-42AE-A14A-0ACB2CA9E810}" dt="2024-07-05T15:25:00.826" v="619" actId="478"/>
          <ac:spMkLst>
            <pc:docMk/>
            <pc:sldMk cId="2580945373" sldId="295"/>
            <ac:spMk id="249" creationId="{00000000-0000-0000-0000-000000000000}"/>
          </ac:spMkLst>
        </pc:spChg>
        <pc:spChg chg="add del mod">
          <ac:chgData name="TERRY BOO CHEE YEE" userId="6d4e0e7e-9185-4754-bf11-0703fdb71a23" providerId="ADAL" clId="{9A38CC23-5C88-42AE-A14A-0ACB2CA9E810}" dt="2024-07-05T15:31:20.888" v="815" actId="478"/>
          <ac:spMkLst>
            <pc:docMk/>
            <pc:sldMk cId="2580945373" sldId="295"/>
            <ac:spMk id="250" creationId="{00000000-0000-0000-0000-000000000000}"/>
          </ac:spMkLst>
        </pc:spChg>
        <pc:spChg chg="del">
          <ac:chgData name="TERRY BOO CHEE YEE" userId="6d4e0e7e-9185-4754-bf11-0703fdb71a23" providerId="ADAL" clId="{9A38CC23-5C88-42AE-A14A-0ACB2CA9E810}" dt="2024-07-05T15:18:50.896" v="543" actId="478"/>
          <ac:spMkLst>
            <pc:docMk/>
            <pc:sldMk cId="2580945373" sldId="295"/>
            <ac:spMk id="251" creationId="{00000000-0000-0000-0000-000000000000}"/>
          </ac:spMkLst>
        </pc:spChg>
        <pc:picChg chg="add del mod">
          <ac:chgData name="TERRY BOO CHEE YEE" userId="6d4e0e7e-9185-4754-bf11-0703fdb71a23" providerId="ADAL" clId="{9A38CC23-5C88-42AE-A14A-0ACB2CA9E810}" dt="2024-07-05T15:31:24.469" v="817" actId="478"/>
          <ac:picMkLst>
            <pc:docMk/>
            <pc:sldMk cId="2580945373" sldId="295"/>
            <ac:picMk id="5" creationId="{78FF5714-9B87-5916-8F12-67C8AFD22BF1}"/>
          </ac:picMkLst>
        </pc:picChg>
        <pc:picChg chg="add del">
          <ac:chgData name="TERRY BOO CHEE YEE" userId="6d4e0e7e-9185-4754-bf11-0703fdb71a23" providerId="ADAL" clId="{9A38CC23-5C88-42AE-A14A-0ACB2CA9E810}" dt="2024-07-05T15:31:20.501" v="814" actId="22"/>
          <ac:picMkLst>
            <pc:docMk/>
            <pc:sldMk cId="2580945373" sldId="295"/>
            <ac:picMk id="14" creationId="{B13FE0F7-8E50-64DF-31F6-6355CB9AF070}"/>
          </ac:picMkLst>
        </pc:picChg>
        <pc:picChg chg="add mod">
          <ac:chgData name="TERRY BOO CHEE YEE" userId="6d4e0e7e-9185-4754-bf11-0703fdb71a23" providerId="ADAL" clId="{9A38CC23-5C88-42AE-A14A-0ACB2CA9E810}" dt="2024-07-05T15:31:28.871" v="820" actId="1076"/>
          <ac:picMkLst>
            <pc:docMk/>
            <pc:sldMk cId="2580945373" sldId="295"/>
            <ac:picMk id="16" creationId="{3DDFF952-8629-D5D2-8CC2-04C9799B4239}"/>
          </ac:picMkLst>
        </pc:picChg>
        <pc:picChg chg="add mod">
          <ac:chgData name="TERRY BOO CHEE YEE" userId="6d4e0e7e-9185-4754-bf11-0703fdb71a23" providerId="ADAL" clId="{9A38CC23-5C88-42AE-A14A-0ACB2CA9E810}" dt="2024-07-05T15:32:17.824" v="828" actId="1076"/>
          <ac:picMkLst>
            <pc:docMk/>
            <pc:sldMk cId="2580945373" sldId="295"/>
            <ac:picMk id="18" creationId="{BADB4BBA-ECFA-08DD-06E0-FE67F40FE2D9}"/>
          </ac:picMkLst>
        </pc:picChg>
      </pc:sldChg>
      <pc:sldChg chg="del">
        <pc:chgData name="TERRY BOO CHEE YEE" userId="6d4e0e7e-9185-4754-bf11-0703fdb71a23" providerId="ADAL" clId="{9A38CC23-5C88-42AE-A14A-0ACB2CA9E810}" dt="2024-07-05T14:12:07.337" v="14" actId="47"/>
        <pc:sldMkLst>
          <pc:docMk/>
          <pc:sldMk cId="0" sldId="296"/>
        </pc:sldMkLst>
      </pc:sldChg>
      <pc:sldChg chg="addSp delSp modSp add del mod">
        <pc:chgData name="TERRY BOO CHEE YEE" userId="6d4e0e7e-9185-4754-bf11-0703fdb71a23" providerId="ADAL" clId="{9A38CC23-5C88-42AE-A14A-0ACB2CA9E810}" dt="2024-07-05T15:34:09.447" v="911" actId="47"/>
        <pc:sldMkLst>
          <pc:docMk/>
          <pc:sldMk cId="2999240335" sldId="296"/>
        </pc:sldMkLst>
        <pc:spChg chg="mod">
          <ac:chgData name="TERRY BOO CHEE YEE" userId="6d4e0e7e-9185-4754-bf11-0703fdb71a23" providerId="ADAL" clId="{9A38CC23-5C88-42AE-A14A-0ACB2CA9E810}" dt="2024-07-05T15:25:27.421" v="629" actId="14100"/>
          <ac:spMkLst>
            <pc:docMk/>
            <pc:sldMk cId="2999240335" sldId="296"/>
            <ac:spMk id="249" creationId="{00000000-0000-0000-0000-000000000000}"/>
          </ac:spMkLst>
        </pc:spChg>
        <pc:spChg chg="mod">
          <ac:chgData name="TERRY BOO CHEE YEE" userId="6d4e0e7e-9185-4754-bf11-0703fdb71a23" providerId="ADAL" clId="{9A38CC23-5C88-42AE-A14A-0ACB2CA9E810}" dt="2024-07-05T15:20:03.392" v="588" actId="20577"/>
          <ac:spMkLst>
            <pc:docMk/>
            <pc:sldMk cId="2999240335" sldId="296"/>
            <ac:spMk id="250" creationId="{00000000-0000-0000-0000-000000000000}"/>
          </ac:spMkLst>
        </pc:spChg>
        <pc:picChg chg="add mod">
          <ac:chgData name="TERRY BOO CHEE YEE" userId="6d4e0e7e-9185-4754-bf11-0703fdb71a23" providerId="ADAL" clId="{9A38CC23-5C88-42AE-A14A-0ACB2CA9E810}" dt="2024-07-05T15:20:30.843" v="593" actId="1076"/>
          <ac:picMkLst>
            <pc:docMk/>
            <pc:sldMk cId="2999240335" sldId="296"/>
            <ac:picMk id="3" creationId="{30C2C0DF-4E29-2309-09A6-1992CB5D7F6E}"/>
          </ac:picMkLst>
        </pc:picChg>
        <pc:picChg chg="add mod">
          <ac:chgData name="TERRY BOO CHEE YEE" userId="6d4e0e7e-9185-4754-bf11-0703fdb71a23" providerId="ADAL" clId="{9A38CC23-5C88-42AE-A14A-0ACB2CA9E810}" dt="2024-07-05T15:21:28.352" v="594"/>
          <ac:picMkLst>
            <pc:docMk/>
            <pc:sldMk cId="2999240335" sldId="296"/>
            <ac:picMk id="4" creationId="{093AFD3A-5553-50A2-5929-6CE6A3AD07F2}"/>
          </ac:picMkLst>
        </pc:picChg>
        <pc:picChg chg="del">
          <ac:chgData name="TERRY BOO CHEE YEE" userId="6d4e0e7e-9185-4754-bf11-0703fdb71a23" providerId="ADAL" clId="{9A38CC23-5C88-42AE-A14A-0ACB2CA9E810}" dt="2024-07-05T15:20:27.776" v="589" actId="478"/>
          <ac:picMkLst>
            <pc:docMk/>
            <pc:sldMk cId="2999240335" sldId="296"/>
            <ac:picMk id="5" creationId="{78FF5714-9B87-5916-8F12-67C8AFD22BF1}"/>
          </ac:picMkLst>
        </pc:picChg>
      </pc:sldChg>
      <pc:sldChg chg="modSp del mod">
        <pc:chgData name="TERRY BOO CHEE YEE" userId="6d4e0e7e-9185-4754-bf11-0703fdb71a23" providerId="ADAL" clId="{9A38CC23-5C88-42AE-A14A-0ACB2CA9E810}" dt="2024-07-17T13:14:50.577" v="2453" actId="2711"/>
        <pc:sldMkLst>
          <pc:docMk/>
          <pc:sldMk cId="1720346383" sldId="297"/>
        </pc:sldMkLst>
        <pc:spChg chg="mod">
          <ac:chgData name="TERRY BOO CHEE YEE" userId="6d4e0e7e-9185-4754-bf11-0703fdb71a23" providerId="ADAL" clId="{9A38CC23-5C88-42AE-A14A-0ACB2CA9E810}" dt="2024-07-17T13:14:50.577" v="2453" actId="2711"/>
          <ac:spMkLst>
            <pc:docMk/>
            <pc:sldMk cId="1720346383" sldId="297"/>
            <ac:spMk id="234" creationId="{00000000-0000-0000-0000-000000000000}"/>
          </ac:spMkLst>
        </pc:spChg>
        <pc:spChg chg="mod">
          <ac:chgData name="TERRY BOO CHEE YEE" userId="6d4e0e7e-9185-4754-bf11-0703fdb71a23" providerId="ADAL" clId="{9A38CC23-5C88-42AE-A14A-0ACB2CA9E810}" dt="2024-07-17T13:14:50.577" v="2453" actId="2711"/>
          <ac:spMkLst>
            <pc:docMk/>
            <pc:sldMk cId="1720346383" sldId="297"/>
            <ac:spMk id="235" creationId="{00000000-0000-0000-0000-000000000000}"/>
          </ac:spMkLst>
        </pc:spChg>
      </pc:sldChg>
      <pc:sldChg chg="addSp delSp modSp add mod ord">
        <pc:chgData name="TERRY BOO CHEE YEE" userId="6d4e0e7e-9185-4754-bf11-0703fdb71a23" providerId="ADAL" clId="{9A38CC23-5C88-42AE-A14A-0ACB2CA9E810}" dt="2024-07-05T15:32:57.922" v="844" actId="1076"/>
        <pc:sldMkLst>
          <pc:docMk/>
          <pc:sldMk cId="4114166869" sldId="298"/>
        </pc:sldMkLst>
        <pc:spChg chg="mod">
          <ac:chgData name="TERRY BOO CHEE YEE" userId="6d4e0e7e-9185-4754-bf11-0703fdb71a23" providerId="ADAL" clId="{9A38CC23-5C88-42AE-A14A-0ACB2CA9E810}" dt="2024-07-05T15:32:54.583" v="842" actId="1076"/>
          <ac:spMkLst>
            <pc:docMk/>
            <pc:sldMk cId="4114166869" sldId="298"/>
            <ac:spMk id="8" creationId="{7F7E5F47-527E-E027-6ECF-D6FCAFFA7C06}"/>
          </ac:spMkLst>
        </pc:spChg>
        <pc:spChg chg="add del">
          <ac:chgData name="TERRY BOO CHEE YEE" userId="6d4e0e7e-9185-4754-bf11-0703fdb71a23" providerId="ADAL" clId="{9A38CC23-5C88-42AE-A14A-0ACB2CA9E810}" dt="2024-07-05T15:26:37.240" v="668" actId="22"/>
          <ac:spMkLst>
            <pc:docMk/>
            <pc:sldMk cId="4114166869" sldId="298"/>
            <ac:spMk id="9" creationId="{621289E1-F12D-F4A2-BB5F-AA69347888C7}"/>
          </ac:spMkLst>
        </pc:spChg>
        <pc:spChg chg="mod">
          <ac:chgData name="TERRY BOO CHEE YEE" userId="6d4e0e7e-9185-4754-bf11-0703fdb71a23" providerId="ADAL" clId="{9A38CC23-5C88-42AE-A14A-0ACB2CA9E810}" dt="2024-07-05T15:25:52.094" v="649" actId="20577"/>
          <ac:spMkLst>
            <pc:docMk/>
            <pc:sldMk cId="4114166869" sldId="298"/>
            <ac:spMk id="250" creationId="{00000000-0000-0000-0000-000000000000}"/>
          </ac:spMkLst>
        </pc:spChg>
        <pc:picChg chg="add mod">
          <ac:chgData name="TERRY BOO CHEE YEE" userId="6d4e0e7e-9185-4754-bf11-0703fdb71a23" providerId="ADAL" clId="{9A38CC23-5C88-42AE-A14A-0ACB2CA9E810}" dt="2024-07-05T15:32:57.922" v="844" actId="1076"/>
          <ac:picMkLst>
            <pc:docMk/>
            <pc:sldMk cId="4114166869" sldId="298"/>
            <ac:picMk id="3" creationId="{AFC7A5EA-C680-8EDA-F72B-CAF5448FFD55}"/>
          </ac:picMkLst>
        </pc:picChg>
        <pc:picChg chg="del mod">
          <ac:chgData name="TERRY BOO CHEE YEE" userId="6d4e0e7e-9185-4754-bf11-0703fdb71a23" providerId="ADAL" clId="{9A38CC23-5C88-42AE-A14A-0ACB2CA9E810}" dt="2024-07-05T15:25:54.253" v="651" actId="478"/>
          <ac:picMkLst>
            <pc:docMk/>
            <pc:sldMk cId="4114166869" sldId="298"/>
            <ac:picMk id="5" creationId="{78FF5714-9B87-5916-8F12-67C8AFD22BF1}"/>
          </ac:picMkLst>
        </pc:picChg>
        <pc:picChg chg="add mod">
          <ac:chgData name="TERRY BOO CHEE YEE" userId="6d4e0e7e-9185-4754-bf11-0703fdb71a23" providerId="ADAL" clId="{9A38CC23-5C88-42AE-A14A-0ACB2CA9E810}" dt="2024-07-05T15:32:57.922" v="844" actId="1076"/>
          <ac:picMkLst>
            <pc:docMk/>
            <pc:sldMk cId="4114166869" sldId="298"/>
            <ac:picMk id="6" creationId="{1CE57C66-67FF-0E5F-8581-2B5FD230C7BD}"/>
          </ac:picMkLst>
        </pc:picChg>
        <pc:picChg chg="add mod">
          <ac:chgData name="TERRY BOO CHEE YEE" userId="6d4e0e7e-9185-4754-bf11-0703fdb71a23" providerId="ADAL" clId="{9A38CC23-5C88-42AE-A14A-0ACB2CA9E810}" dt="2024-07-05T15:32:57.922" v="844" actId="1076"/>
          <ac:picMkLst>
            <pc:docMk/>
            <pc:sldMk cId="4114166869" sldId="298"/>
            <ac:picMk id="11" creationId="{1EDC4E21-DC91-72D3-8900-2782BC764335}"/>
          </ac:picMkLst>
        </pc:picChg>
      </pc:sldChg>
      <pc:sldChg chg="delSp modSp add del mod">
        <pc:chgData name="TERRY BOO CHEE YEE" userId="6d4e0e7e-9185-4754-bf11-0703fdb71a23" providerId="ADAL" clId="{9A38CC23-5C88-42AE-A14A-0ACB2CA9E810}" dt="2024-07-05T15:30:47.897" v="807" actId="47"/>
        <pc:sldMkLst>
          <pc:docMk/>
          <pc:sldMk cId="2492484470" sldId="299"/>
        </pc:sldMkLst>
        <pc:spChg chg="mod">
          <ac:chgData name="TERRY BOO CHEE YEE" userId="6d4e0e7e-9185-4754-bf11-0703fdb71a23" providerId="ADAL" clId="{9A38CC23-5C88-42AE-A14A-0ACB2CA9E810}" dt="2024-07-05T15:27:20.978" v="680" actId="1076"/>
          <ac:spMkLst>
            <pc:docMk/>
            <pc:sldMk cId="2492484470" sldId="299"/>
            <ac:spMk id="8" creationId="{7F7E5F47-527E-E027-6ECF-D6FCAFFA7C06}"/>
          </ac:spMkLst>
        </pc:spChg>
        <pc:spChg chg="mod">
          <ac:chgData name="TERRY BOO CHEE YEE" userId="6d4e0e7e-9185-4754-bf11-0703fdb71a23" providerId="ADAL" clId="{9A38CC23-5C88-42AE-A14A-0ACB2CA9E810}" dt="2024-07-05T15:27:16.853" v="676"/>
          <ac:spMkLst>
            <pc:docMk/>
            <pc:sldMk cId="2492484470" sldId="299"/>
            <ac:spMk id="250" creationId="{00000000-0000-0000-0000-000000000000}"/>
          </ac:spMkLst>
        </pc:spChg>
        <pc:picChg chg="del mod">
          <ac:chgData name="TERRY BOO CHEE YEE" userId="6d4e0e7e-9185-4754-bf11-0703fdb71a23" providerId="ADAL" clId="{9A38CC23-5C88-42AE-A14A-0ACB2CA9E810}" dt="2024-07-05T15:27:18.864" v="678" actId="478"/>
          <ac:picMkLst>
            <pc:docMk/>
            <pc:sldMk cId="2492484470" sldId="299"/>
            <ac:picMk id="3" creationId="{AFC7A5EA-C680-8EDA-F72B-CAF5448FFD55}"/>
          </ac:picMkLst>
        </pc:picChg>
        <pc:picChg chg="del">
          <ac:chgData name="TERRY BOO CHEE YEE" userId="6d4e0e7e-9185-4754-bf11-0703fdb71a23" providerId="ADAL" clId="{9A38CC23-5C88-42AE-A14A-0ACB2CA9E810}" dt="2024-07-05T15:27:19.206" v="679" actId="478"/>
          <ac:picMkLst>
            <pc:docMk/>
            <pc:sldMk cId="2492484470" sldId="299"/>
            <ac:picMk id="6" creationId="{1CE57C66-67FF-0E5F-8581-2B5FD230C7BD}"/>
          </ac:picMkLst>
        </pc:picChg>
      </pc:sldChg>
      <pc:sldChg chg="addSp modSp add mod">
        <pc:chgData name="TERRY BOO CHEE YEE" userId="6d4e0e7e-9185-4754-bf11-0703fdb71a23" providerId="ADAL" clId="{9A38CC23-5C88-42AE-A14A-0ACB2CA9E810}" dt="2024-07-05T15:34:06.641" v="910" actId="14100"/>
        <pc:sldMkLst>
          <pc:docMk/>
          <pc:sldMk cId="3637851240" sldId="299"/>
        </pc:sldMkLst>
        <pc:spChg chg="mod">
          <ac:chgData name="TERRY BOO CHEE YEE" userId="6d4e0e7e-9185-4754-bf11-0703fdb71a23" providerId="ADAL" clId="{9A38CC23-5C88-42AE-A14A-0ACB2CA9E810}" dt="2024-07-05T15:34:06.641" v="910" actId="14100"/>
          <ac:spMkLst>
            <pc:docMk/>
            <pc:sldMk cId="3637851240" sldId="299"/>
            <ac:spMk id="8" creationId="{7F7E5F47-527E-E027-6ECF-D6FCAFFA7C06}"/>
          </ac:spMkLst>
        </pc:spChg>
        <pc:spChg chg="mod">
          <ac:chgData name="TERRY BOO CHEE YEE" userId="6d4e0e7e-9185-4754-bf11-0703fdb71a23" providerId="ADAL" clId="{9A38CC23-5C88-42AE-A14A-0ACB2CA9E810}" dt="2024-07-05T15:33:22.081" v="851"/>
          <ac:spMkLst>
            <pc:docMk/>
            <pc:sldMk cId="3637851240" sldId="299"/>
            <ac:spMk id="250" creationId="{00000000-0000-0000-0000-000000000000}"/>
          </ac:spMkLst>
        </pc:spChg>
        <pc:picChg chg="add mod">
          <ac:chgData name="TERRY BOO CHEE YEE" userId="6d4e0e7e-9185-4754-bf11-0703fdb71a23" providerId="ADAL" clId="{9A38CC23-5C88-42AE-A14A-0ACB2CA9E810}" dt="2024-07-05T15:34:04.735" v="909" actId="1076"/>
          <ac:picMkLst>
            <pc:docMk/>
            <pc:sldMk cId="3637851240" sldId="299"/>
            <ac:picMk id="2" creationId="{B6CCB6D8-1CDF-03E7-8216-7D0922B04E5F}"/>
          </ac:picMkLst>
        </pc:picChg>
        <pc:picChg chg="mod">
          <ac:chgData name="TERRY BOO CHEE YEE" userId="6d4e0e7e-9185-4754-bf11-0703fdb71a23" providerId="ADAL" clId="{9A38CC23-5C88-42AE-A14A-0ACB2CA9E810}" dt="2024-07-05T15:34:03.982" v="908" actId="1076"/>
          <ac:picMkLst>
            <pc:docMk/>
            <pc:sldMk cId="3637851240" sldId="299"/>
            <ac:picMk id="5" creationId="{78FF5714-9B87-5916-8F12-67C8AFD22BF1}"/>
          </ac:picMkLst>
        </pc:picChg>
      </pc:sldChg>
      <pc:sldChg chg="addSp delSp modSp del mod">
        <pc:chgData name="TERRY BOO CHEE YEE" userId="6d4e0e7e-9185-4754-bf11-0703fdb71a23" providerId="ADAL" clId="{9A38CC23-5C88-42AE-A14A-0ACB2CA9E810}" dt="2024-07-07T11:52:52.027" v="1668" actId="47"/>
        <pc:sldMkLst>
          <pc:docMk/>
          <pc:sldMk cId="349685972" sldId="300"/>
        </pc:sldMkLst>
        <pc:spChg chg="add mod">
          <ac:chgData name="TERRY BOO CHEE YEE" userId="6d4e0e7e-9185-4754-bf11-0703fdb71a23" providerId="ADAL" clId="{9A38CC23-5C88-42AE-A14A-0ACB2CA9E810}" dt="2024-07-07T11:18:50.699" v="1493" actId="1076"/>
          <ac:spMkLst>
            <pc:docMk/>
            <pc:sldMk cId="349685972" sldId="300"/>
            <ac:spMk id="6" creationId="{A1F489AF-2CAA-55B1-DAB9-5F009ED1DEF4}"/>
          </ac:spMkLst>
        </pc:spChg>
        <pc:spChg chg="mod">
          <ac:chgData name="TERRY BOO CHEE YEE" userId="6d4e0e7e-9185-4754-bf11-0703fdb71a23" providerId="ADAL" clId="{9A38CC23-5C88-42AE-A14A-0ACB2CA9E810}" dt="2024-07-07T11:19:21.204" v="1495" actId="14100"/>
          <ac:spMkLst>
            <pc:docMk/>
            <pc:sldMk cId="349685972" sldId="300"/>
            <ac:spMk id="8" creationId="{7F7E5F47-527E-E027-6ECF-D6FCAFFA7C06}"/>
          </ac:spMkLst>
        </pc:spChg>
        <pc:spChg chg="mod">
          <ac:chgData name="TERRY BOO CHEE YEE" userId="6d4e0e7e-9185-4754-bf11-0703fdb71a23" providerId="ADAL" clId="{9A38CC23-5C88-42AE-A14A-0ACB2CA9E810}" dt="2024-07-05T15:35:24.890" v="921"/>
          <ac:spMkLst>
            <pc:docMk/>
            <pc:sldMk cId="349685972" sldId="300"/>
            <ac:spMk id="250" creationId="{00000000-0000-0000-0000-000000000000}"/>
          </ac:spMkLst>
        </pc:spChg>
        <pc:picChg chg="add mod">
          <ac:chgData name="TERRY BOO CHEE YEE" userId="6d4e0e7e-9185-4754-bf11-0703fdb71a23" providerId="ADAL" clId="{9A38CC23-5C88-42AE-A14A-0ACB2CA9E810}" dt="2024-07-07T11:18:43.034" v="1490" actId="1076"/>
          <ac:picMkLst>
            <pc:docMk/>
            <pc:sldMk cId="349685972" sldId="300"/>
            <ac:picMk id="2" creationId="{A4963A09-D890-02F0-B6BC-40F065B9D3E1}"/>
          </ac:picMkLst>
        </pc:picChg>
        <pc:picChg chg="del">
          <ac:chgData name="TERRY BOO CHEE YEE" userId="6d4e0e7e-9185-4754-bf11-0703fdb71a23" providerId="ADAL" clId="{9A38CC23-5C88-42AE-A14A-0ACB2CA9E810}" dt="2024-07-05T15:35:35.877" v="923" actId="478"/>
          <ac:picMkLst>
            <pc:docMk/>
            <pc:sldMk cId="349685972" sldId="300"/>
            <ac:picMk id="2" creationId="{B6CCB6D8-1CDF-03E7-8216-7D0922B04E5F}"/>
          </ac:picMkLst>
        </pc:picChg>
        <pc:picChg chg="mod">
          <ac:chgData name="TERRY BOO CHEE YEE" userId="6d4e0e7e-9185-4754-bf11-0703fdb71a23" providerId="ADAL" clId="{9A38CC23-5C88-42AE-A14A-0ACB2CA9E810}" dt="2024-07-07T11:18:36.180" v="1488" actId="1076"/>
          <ac:picMkLst>
            <pc:docMk/>
            <pc:sldMk cId="349685972" sldId="300"/>
            <ac:picMk id="4" creationId="{24CAC480-35BF-53A9-F39C-1744DE2DB62C}"/>
          </ac:picMkLst>
        </pc:picChg>
        <pc:picChg chg="del">
          <ac:chgData name="TERRY BOO CHEE YEE" userId="6d4e0e7e-9185-4754-bf11-0703fdb71a23" providerId="ADAL" clId="{9A38CC23-5C88-42AE-A14A-0ACB2CA9E810}" dt="2024-07-05T15:35:35.471" v="922" actId="478"/>
          <ac:picMkLst>
            <pc:docMk/>
            <pc:sldMk cId="349685972" sldId="300"/>
            <ac:picMk id="5" creationId="{78FF5714-9B87-5916-8F12-67C8AFD22BF1}"/>
          </ac:picMkLst>
        </pc:picChg>
        <pc:cxnChg chg="add del">
          <ac:chgData name="TERRY BOO CHEE YEE" userId="6d4e0e7e-9185-4754-bf11-0703fdb71a23" providerId="ADAL" clId="{9A38CC23-5C88-42AE-A14A-0ACB2CA9E810}" dt="2024-07-07T11:16:31.698" v="1461" actId="11529"/>
          <ac:cxnSpMkLst>
            <pc:docMk/>
            <pc:sldMk cId="349685972" sldId="300"/>
            <ac:cxnSpMk id="5" creationId="{C7F60B3B-CB42-2B93-6C4B-26255378493E}"/>
          </ac:cxnSpMkLst>
        </pc:cxnChg>
      </pc:sldChg>
      <pc:sldChg chg="add del">
        <pc:chgData name="TERRY BOO CHEE YEE" userId="6d4e0e7e-9185-4754-bf11-0703fdb71a23" providerId="ADAL" clId="{9A38CC23-5C88-42AE-A14A-0ACB2CA9E810}" dt="2024-07-05T15:34:49.518" v="913"/>
        <pc:sldMkLst>
          <pc:docMk/>
          <pc:sldMk cId="2841293563" sldId="300"/>
        </pc:sldMkLst>
      </pc:sldChg>
      <pc:sldChg chg="modSp add mod ord">
        <pc:chgData name="TERRY BOO CHEE YEE" userId="6d4e0e7e-9185-4754-bf11-0703fdb71a23" providerId="ADAL" clId="{9A38CC23-5C88-42AE-A14A-0ACB2CA9E810}" dt="2024-07-17T13:14:47.739" v="2452" actId="2711"/>
        <pc:sldMkLst>
          <pc:docMk/>
          <pc:sldMk cId="571267018" sldId="301"/>
        </pc:sldMkLst>
        <pc:spChg chg="mod">
          <ac:chgData name="TERRY BOO CHEE YEE" userId="6d4e0e7e-9185-4754-bf11-0703fdb71a23" providerId="ADAL" clId="{9A38CC23-5C88-42AE-A14A-0ACB2CA9E810}" dt="2024-07-17T13:14:47.739" v="2452" actId="2711"/>
          <ac:spMkLst>
            <pc:docMk/>
            <pc:sldMk cId="571267018" sldId="301"/>
            <ac:spMk id="234" creationId="{00000000-0000-0000-0000-000000000000}"/>
          </ac:spMkLst>
        </pc:spChg>
        <pc:spChg chg="mod">
          <ac:chgData name="TERRY BOO CHEE YEE" userId="6d4e0e7e-9185-4754-bf11-0703fdb71a23" providerId="ADAL" clId="{9A38CC23-5C88-42AE-A14A-0ACB2CA9E810}" dt="2024-07-17T13:14:47.739" v="2452" actId="2711"/>
          <ac:spMkLst>
            <pc:docMk/>
            <pc:sldMk cId="571267018" sldId="301"/>
            <ac:spMk id="235" creationId="{00000000-0000-0000-0000-000000000000}"/>
          </ac:spMkLst>
        </pc:spChg>
      </pc:sldChg>
      <pc:sldChg chg="addSp delSp modSp del mod">
        <pc:chgData name="TERRY BOO CHEE YEE" userId="6d4e0e7e-9185-4754-bf11-0703fdb71a23" providerId="ADAL" clId="{9A38CC23-5C88-42AE-A14A-0ACB2CA9E810}" dt="2024-07-07T11:53:01.812" v="1673" actId="47"/>
        <pc:sldMkLst>
          <pc:docMk/>
          <pc:sldMk cId="2670094295" sldId="302"/>
        </pc:sldMkLst>
        <pc:spChg chg="add del mod">
          <ac:chgData name="TERRY BOO CHEE YEE" userId="6d4e0e7e-9185-4754-bf11-0703fdb71a23" providerId="ADAL" clId="{9A38CC23-5C88-42AE-A14A-0ACB2CA9E810}" dt="2024-07-07T11:46:17.489" v="1574" actId="478"/>
          <ac:spMkLst>
            <pc:docMk/>
            <pc:sldMk cId="2670094295" sldId="302"/>
            <ac:spMk id="3" creationId="{364CD4EB-1CC6-A4D4-6446-F44BEA7C0D63}"/>
          </ac:spMkLst>
        </pc:spChg>
        <pc:spChg chg="add mod">
          <ac:chgData name="TERRY BOO CHEE YEE" userId="6d4e0e7e-9185-4754-bf11-0703fdb71a23" providerId="ADAL" clId="{9A38CC23-5C88-42AE-A14A-0ACB2CA9E810}" dt="2024-07-07T11:49:21.526" v="1601" actId="1076"/>
          <ac:spMkLst>
            <pc:docMk/>
            <pc:sldMk cId="2670094295" sldId="302"/>
            <ac:spMk id="7" creationId="{47D60181-4188-EC37-AE1E-4EB8CD027D22}"/>
          </ac:spMkLst>
        </pc:spChg>
        <pc:spChg chg="mod">
          <ac:chgData name="TERRY BOO CHEE YEE" userId="6d4e0e7e-9185-4754-bf11-0703fdb71a23" providerId="ADAL" clId="{9A38CC23-5C88-42AE-A14A-0ACB2CA9E810}" dt="2024-07-07T11:48:49.852" v="1600" actId="20577"/>
          <ac:spMkLst>
            <pc:docMk/>
            <pc:sldMk cId="2670094295" sldId="302"/>
            <ac:spMk id="8" creationId="{7F7E5F47-527E-E027-6ECF-D6FCAFFA7C06}"/>
          </ac:spMkLst>
        </pc:spChg>
        <pc:spChg chg="mod">
          <ac:chgData name="TERRY BOO CHEE YEE" userId="6d4e0e7e-9185-4754-bf11-0703fdb71a23" providerId="ADAL" clId="{9A38CC23-5C88-42AE-A14A-0ACB2CA9E810}" dt="2024-07-07T11:20:08.085" v="1556" actId="20577"/>
          <ac:spMkLst>
            <pc:docMk/>
            <pc:sldMk cId="2670094295" sldId="302"/>
            <ac:spMk id="250" creationId="{00000000-0000-0000-0000-000000000000}"/>
          </ac:spMkLst>
        </pc:spChg>
        <pc:picChg chg="add mod">
          <ac:chgData name="TERRY BOO CHEE YEE" userId="6d4e0e7e-9185-4754-bf11-0703fdb71a23" providerId="ADAL" clId="{9A38CC23-5C88-42AE-A14A-0ACB2CA9E810}" dt="2024-07-07T11:49:21.526" v="1601" actId="1076"/>
          <ac:picMkLst>
            <pc:docMk/>
            <pc:sldMk cId="2670094295" sldId="302"/>
            <ac:picMk id="2" creationId="{B6158952-8344-B9C4-2A1C-192ED248FDAA}"/>
          </ac:picMkLst>
        </pc:picChg>
        <pc:picChg chg="del">
          <ac:chgData name="TERRY BOO CHEE YEE" userId="6d4e0e7e-9185-4754-bf11-0703fdb71a23" providerId="ADAL" clId="{9A38CC23-5C88-42AE-A14A-0ACB2CA9E810}" dt="2024-07-07T11:45:53.573" v="1561" actId="478"/>
          <ac:picMkLst>
            <pc:docMk/>
            <pc:sldMk cId="2670094295" sldId="302"/>
            <ac:picMk id="4" creationId="{24CAC480-35BF-53A9-F39C-1744DE2DB62C}"/>
          </ac:picMkLst>
        </pc:picChg>
        <pc:picChg chg="add mod">
          <ac:chgData name="TERRY BOO CHEE YEE" userId="6d4e0e7e-9185-4754-bf11-0703fdb71a23" providerId="ADAL" clId="{9A38CC23-5C88-42AE-A14A-0ACB2CA9E810}" dt="2024-07-07T11:49:21.526" v="1601" actId="1076"/>
          <ac:picMkLst>
            <pc:docMk/>
            <pc:sldMk cId="2670094295" sldId="302"/>
            <ac:picMk id="6" creationId="{68E9B63E-FA7D-0CF4-CEA8-70BC5CA56A58}"/>
          </ac:picMkLst>
        </pc:picChg>
      </pc:sldChg>
      <pc:sldChg chg="addSp delSp modSp del mod">
        <pc:chgData name="TERRY BOO CHEE YEE" userId="6d4e0e7e-9185-4754-bf11-0703fdb71a23" providerId="ADAL" clId="{9A38CC23-5C88-42AE-A14A-0ACB2CA9E810}" dt="2024-07-07T11:53:07.574" v="1677" actId="47"/>
        <pc:sldMkLst>
          <pc:docMk/>
          <pc:sldMk cId="3422488919" sldId="303"/>
        </pc:sldMkLst>
        <pc:spChg chg="mod">
          <ac:chgData name="TERRY BOO CHEE YEE" userId="6d4e0e7e-9185-4754-bf11-0703fdb71a23" providerId="ADAL" clId="{9A38CC23-5C88-42AE-A14A-0ACB2CA9E810}" dt="2024-07-07T11:49:33.330" v="1605" actId="1076"/>
          <ac:spMkLst>
            <pc:docMk/>
            <pc:sldMk cId="3422488919" sldId="303"/>
            <ac:spMk id="8" creationId="{7F7E5F47-527E-E027-6ECF-D6FCAFFA7C06}"/>
          </ac:spMkLst>
        </pc:spChg>
        <pc:spChg chg="mod">
          <ac:chgData name="TERRY BOO CHEE YEE" userId="6d4e0e7e-9185-4754-bf11-0703fdb71a23" providerId="ADAL" clId="{9A38CC23-5C88-42AE-A14A-0ACB2CA9E810}" dt="2024-07-07T11:49:32.692" v="1604"/>
          <ac:spMkLst>
            <pc:docMk/>
            <pc:sldMk cId="3422488919" sldId="303"/>
            <ac:spMk id="250" creationId="{00000000-0000-0000-0000-000000000000}"/>
          </ac:spMkLst>
        </pc:spChg>
        <pc:picChg chg="add mod">
          <ac:chgData name="TERRY BOO CHEE YEE" userId="6d4e0e7e-9185-4754-bf11-0703fdb71a23" providerId="ADAL" clId="{9A38CC23-5C88-42AE-A14A-0ACB2CA9E810}" dt="2024-07-07T11:50:03.333" v="1613" actId="1076"/>
          <ac:picMkLst>
            <pc:docMk/>
            <pc:sldMk cId="3422488919" sldId="303"/>
            <ac:picMk id="3" creationId="{FDCD95D4-4E33-B3E7-762E-CD4A8DE3742C}"/>
          </ac:picMkLst>
        </pc:picChg>
        <pc:picChg chg="del">
          <ac:chgData name="TERRY BOO CHEE YEE" userId="6d4e0e7e-9185-4754-bf11-0703fdb71a23" providerId="ADAL" clId="{9A38CC23-5C88-42AE-A14A-0ACB2CA9E810}" dt="2024-07-07T11:49:53.369" v="1607" actId="478"/>
          <ac:picMkLst>
            <pc:docMk/>
            <pc:sldMk cId="3422488919" sldId="303"/>
            <ac:picMk id="4" creationId="{24CAC480-35BF-53A9-F39C-1744DE2DB62C}"/>
          </ac:picMkLst>
        </pc:picChg>
      </pc:sldChg>
      <pc:sldChg chg="modSp del mod">
        <pc:chgData name="TERRY BOO CHEE YEE" userId="6d4e0e7e-9185-4754-bf11-0703fdb71a23" providerId="ADAL" clId="{9A38CC23-5C88-42AE-A14A-0ACB2CA9E810}" dt="2024-07-07T11:53:27.577" v="1687" actId="47"/>
        <pc:sldMkLst>
          <pc:docMk/>
          <pc:sldMk cId="4176239490" sldId="304"/>
        </pc:sldMkLst>
        <pc:spChg chg="mod">
          <ac:chgData name="TERRY BOO CHEE YEE" userId="6d4e0e7e-9185-4754-bf11-0703fdb71a23" providerId="ADAL" clId="{9A38CC23-5C88-42AE-A14A-0ACB2CA9E810}" dt="2024-07-07T11:50:56.308" v="1631" actId="1076"/>
          <ac:spMkLst>
            <pc:docMk/>
            <pc:sldMk cId="4176239490" sldId="304"/>
            <ac:spMk id="8" creationId="{7F7E5F47-527E-E027-6ECF-D6FCAFFA7C06}"/>
          </ac:spMkLst>
        </pc:spChg>
        <pc:spChg chg="mod">
          <ac:chgData name="TERRY BOO CHEE YEE" userId="6d4e0e7e-9185-4754-bf11-0703fdb71a23" providerId="ADAL" clId="{9A38CC23-5C88-42AE-A14A-0ACB2CA9E810}" dt="2024-07-07T11:50:55.195" v="1630" actId="20577"/>
          <ac:spMkLst>
            <pc:docMk/>
            <pc:sldMk cId="4176239490" sldId="304"/>
            <ac:spMk id="250" creationId="{00000000-0000-0000-0000-000000000000}"/>
          </ac:spMkLst>
        </pc:spChg>
      </pc:sldChg>
      <pc:sldChg chg="modSp del mod">
        <pc:chgData name="TERRY BOO CHEE YEE" userId="6d4e0e7e-9185-4754-bf11-0703fdb71a23" providerId="ADAL" clId="{9A38CC23-5C88-42AE-A14A-0ACB2CA9E810}" dt="2024-07-17T13:13:49.461" v="2423" actId="2711"/>
        <pc:sldMkLst>
          <pc:docMk/>
          <pc:sldMk cId="4046458387" sldId="305"/>
        </pc:sldMkLst>
        <pc:spChg chg="add del mod">
          <ac:chgData name="TERRY BOO CHEE YEE" userId="6d4e0e7e-9185-4754-bf11-0703fdb71a23" providerId="ADAL" clId="{9A38CC23-5C88-42AE-A14A-0ACB2CA9E810}" dt="2024-07-07T11:52:26.141" v="1653" actId="478"/>
          <ac:spMkLst>
            <pc:docMk/>
            <pc:sldMk cId="4046458387" sldId="305"/>
            <ac:spMk id="3" creationId="{9C998016-ACD1-F704-A8CA-1AEBD08AD7F1}"/>
          </ac:spMkLst>
        </pc:spChg>
        <pc:spChg chg="mod">
          <ac:chgData name="TERRY BOO CHEE YEE" userId="6d4e0e7e-9185-4754-bf11-0703fdb71a23" providerId="ADAL" clId="{9A38CC23-5C88-42AE-A14A-0ACB2CA9E810}" dt="2024-07-17T13:13:49.461" v="2423" actId="2711"/>
          <ac:spMkLst>
            <pc:docMk/>
            <pc:sldMk cId="4046458387" sldId="305"/>
            <ac:spMk id="4" creationId="{999A894D-79EE-D423-9962-DE4BC9B784C4}"/>
          </ac:spMkLst>
        </pc:spChg>
        <pc:spChg chg="mod">
          <ac:chgData name="TERRY BOO CHEE YEE" userId="6d4e0e7e-9185-4754-bf11-0703fdb71a23" providerId="ADAL" clId="{9A38CC23-5C88-42AE-A14A-0ACB2CA9E810}" dt="2024-07-17T13:13:49.461" v="2423" actId="2711"/>
          <ac:spMkLst>
            <pc:docMk/>
            <pc:sldMk cId="4046458387" sldId="305"/>
            <ac:spMk id="5" creationId="{9D6AFB59-D4B0-1377-6A9A-A1ED550F0EE0}"/>
          </ac:spMkLst>
        </pc:spChg>
        <pc:spChg chg="del">
          <ac:chgData name="TERRY BOO CHEE YEE" userId="6d4e0e7e-9185-4754-bf11-0703fdb71a23" providerId="ADAL" clId="{9A38CC23-5C88-42AE-A14A-0ACB2CA9E810}" dt="2024-07-07T11:52:24.877" v="1652" actId="478"/>
          <ac:spMkLst>
            <pc:docMk/>
            <pc:sldMk cId="4046458387" sldId="305"/>
            <ac:spMk id="24" creationId="{74B262A4-684A-691E-E796-47EF789A42BE}"/>
          </ac:spMkLst>
        </pc:spChg>
        <pc:spChg chg="del">
          <ac:chgData name="TERRY BOO CHEE YEE" userId="6d4e0e7e-9185-4754-bf11-0703fdb71a23" providerId="ADAL" clId="{9A38CC23-5C88-42AE-A14A-0ACB2CA9E810}" dt="2024-07-07T11:52:24.877" v="1652" actId="478"/>
          <ac:spMkLst>
            <pc:docMk/>
            <pc:sldMk cId="4046458387" sldId="305"/>
            <ac:spMk id="25" creationId="{569A90CD-FF0A-4F39-2806-F2259F913A1F}"/>
          </ac:spMkLst>
        </pc:spChg>
        <pc:picChg chg="add mod">
          <ac:chgData name="TERRY BOO CHEE YEE" userId="6d4e0e7e-9185-4754-bf11-0703fdb71a23" providerId="ADAL" clId="{9A38CC23-5C88-42AE-A14A-0ACB2CA9E810}" dt="2024-07-07T11:52:29.439" v="1654"/>
          <ac:picMkLst>
            <pc:docMk/>
            <pc:sldMk cId="4046458387" sldId="305"/>
            <ac:picMk id="6" creationId="{AD9DEE60-E42C-60DD-35C7-A53E51386075}"/>
          </ac:picMkLst>
        </pc:picChg>
        <pc:picChg chg="add mod">
          <ac:chgData name="TERRY BOO CHEE YEE" userId="6d4e0e7e-9185-4754-bf11-0703fdb71a23" providerId="ADAL" clId="{9A38CC23-5C88-42AE-A14A-0ACB2CA9E810}" dt="2024-07-07T11:52:29.439" v="1654"/>
          <ac:picMkLst>
            <pc:docMk/>
            <pc:sldMk cId="4046458387" sldId="305"/>
            <ac:picMk id="7" creationId="{17834EDE-D23B-D850-8D11-8B892521C2AB}"/>
          </ac:picMkLst>
        </pc:picChg>
        <pc:picChg chg="add mod">
          <ac:chgData name="TERRY BOO CHEE YEE" userId="6d4e0e7e-9185-4754-bf11-0703fdb71a23" providerId="ADAL" clId="{9A38CC23-5C88-42AE-A14A-0ACB2CA9E810}" dt="2024-07-07T11:52:29.439" v="1654"/>
          <ac:picMkLst>
            <pc:docMk/>
            <pc:sldMk cId="4046458387" sldId="305"/>
            <ac:picMk id="8" creationId="{B12DE339-5A43-DF22-3BD3-DB441521649E}"/>
          </ac:picMkLst>
        </pc:picChg>
        <pc:picChg chg="del">
          <ac:chgData name="TERRY BOO CHEE YEE" userId="6d4e0e7e-9185-4754-bf11-0703fdb71a23" providerId="ADAL" clId="{9A38CC23-5C88-42AE-A14A-0ACB2CA9E810}" dt="2024-07-07T11:52:24.877" v="1652" actId="478"/>
          <ac:picMkLst>
            <pc:docMk/>
            <pc:sldMk cId="4046458387" sldId="305"/>
            <ac:picMk id="26" creationId="{9F9D1CD9-7C1F-11A5-3DDD-5AE1243E0C58}"/>
          </ac:picMkLst>
        </pc:picChg>
        <pc:picChg chg="del">
          <ac:chgData name="TERRY BOO CHEE YEE" userId="6d4e0e7e-9185-4754-bf11-0703fdb71a23" providerId="ADAL" clId="{9A38CC23-5C88-42AE-A14A-0ACB2CA9E810}" dt="2024-07-07T11:52:24.877" v="1652" actId="478"/>
          <ac:picMkLst>
            <pc:docMk/>
            <pc:sldMk cId="4046458387" sldId="305"/>
            <ac:picMk id="27" creationId="{E127E27C-CB4A-FAD0-0B53-F84BA0435FD1}"/>
          </ac:picMkLst>
        </pc:picChg>
      </pc:sldChg>
      <pc:sldChg chg="addSp delSp modSp add mod">
        <pc:chgData name="TERRY BOO CHEE YEE" userId="6d4e0e7e-9185-4754-bf11-0703fdb71a23" providerId="ADAL" clId="{9A38CC23-5C88-42AE-A14A-0ACB2CA9E810}" dt="2024-07-07T11:52:42.754" v="1660"/>
        <pc:sldMkLst>
          <pc:docMk/>
          <pc:sldMk cId="3468329968" sldId="306"/>
        </pc:sldMkLst>
        <pc:spChg chg="add del mod">
          <ac:chgData name="TERRY BOO CHEE YEE" userId="6d4e0e7e-9185-4754-bf11-0703fdb71a23" providerId="ADAL" clId="{9A38CC23-5C88-42AE-A14A-0ACB2CA9E810}" dt="2024-07-07T11:52:36.108" v="1658" actId="478"/>
          <ac:spMkLst>
            <pc:docMk/>
            <pc:sldMk cId="3468329968" sldId="306"/>
            <ac:spMk id="3" creationId="{91E95CF2-13AB-A325-0A25-A194332D96B9}"/>
          </ac:spMkLst>
        </pc:spChg>
        <pc:spChg chg="add mod">
          <ac:chgData name="TERRY BOO CHEE YEE" userId="6d4e0e7e-9185-4754-bf11-0703fdb71a23" providerId="ADAL" clId="{9A38CC23-5C88-42AE-A14A-0ACB2CA9E810}" dt="2024-07-07T11:52:42.754" v="1660"/>
          <ac:spMkLst>
            <pc:docMk/>
            <pc:sldMk cId="3468329968" sldId="306"/>
            <ac:spMk id="4" creationId="{8BB22E9D-F9FD-C84F-4F5E-7D3B98E6D3D0}"/>
          </ac:spMkLst>
        </pc:spChg>
        <pc:spChg chg="add mod">
          <ac:chgData name="TERRY BOO CHEE YEE" userId="6d4e0e7e-9185-4754-bf11-0703fdb71a23" providerId="ADAL" clId="{9A38CC23-5C88-42AE-A14A-0ACB2CA9E810}" dt="2024-07-07T11:52:42.754" v="1660"/>
          <ac:spMkLst>
            <pc:docMk/>
            <pc:sldMk cId="3468329968" sldId="306"/>
            <ac:spMk id="6" creationId="{6EB5C7A5-DB66-A8DC-6819-9DFB23AA271C}"/>
          </ac:spMkLst>
        </pc:spChg>
        <pc:spChg chg="del">
          <ac:chgData name="TERRY BOO CHEE YEE" userId="6d4e0e7e-9185-4754-bf11-0703fdb71a23" providerId="ADAL" clId="{9A38CC23-5C88-42AE-A14A-0ACB2CA9E810}" dt="2024-07-07T11:52:35.106" v="1657" actId="478"/>
          <ac:spMkLst>
            <pc:docMk/>
            <pc:sldMk cId="3468329968" sldId="306"/>
            <ac:spMk id="24" creationId="{74B262A4-684A-691E-E796-47EF789A42BE}"/>
          </ac:spMkLst>
        </pc:spChg>
        <pc:spChg chg="del">
          <ac:chgData name="TERRY BOO CHEE YEE" userId="6d4e0e7e-9185-4754-bf11-0703fdb71a23" providerId="ADAL" clId="{9A38CC23-5C88-42AE-A14A-0ACB2CA9E810}" dt="2024-07-07T11:52:35.106" v="1657" actId="478"/>
          <ac:spMkLst>
            <pc:docMk/>
            <pc:sldMk cId="3468329968" sldId="306"/>
            <ac:spMk id="25" creationId="{569A90CD-FF0A-4F39-2806-F2259F913A1F}"/>
          </ac:spMkLst>
        </pc:spChg>
        <pc:picChg chg="add mod">
          <ac:chgData name="TERRY BOO CHEE YEE" userId="6d4e0e7e-9185-4754-bf11-0703fdb71a23" providerId="ADAL" clId="{9A38CC23-5C88-42AE-A14A-0ACB2CA9E810}" dt="2024-07-07T11:52:42.754" v="1660"/>
          <ac:picMkLst>
            <pc:docMk/>
            <pc:sldMk cId="3468329968" sldId="306"/>
            <ac:picMk id="5" creationId="{11A510C6-B017-6B73-E30C-A60430D68C59}"/>
          </ac:picMkLst>
        </pc:picChg>
        <pc:picChg chg="add mod">
          <ac:chgData name="TERRY BOO CHEE YEE" userId="6d4e0e7e-9185-4754-bf11-0703fdb71a23" providerId="ADAL" clId="{9A38CC23-5C88-42AE-A14A-0ACB2CA9E810}" dt="2024-07-07T11:52:42.754" v="1660"/>
          <ac:picMkLst>
            <pc:docMk/>
            <pc:sldMk cId="3468329968" sldId="306"/>
            <ac:picMk id="7" creationId="{7A6D2348-7090-4A1B-02E9-BDFA3B162D7A}"/>
          </ac:picMkLst>
        </pc:picChg>
        <pc:picChg chg="del">
          <ac:chgData name="TERRY BOO CHEE YEE" userId="6d4e0e7e-9185-4754-bf11-0703fdb71a23" providerId="ADAL" clId="{9A38CC23-5C88-42AE-A14A-0ACB2CA9E810}" dt="2024-07-07T11:52:35.106" v="1657" actId="478"/>
          <ac:picMkLst>
            <pc:docMk/>
            <pc:sldMk cId="3468329968" sldId="306"/>
            <ac:picMk id="26" creationId="{9F9D1CD9-7C1F-11A5-3DDD-5AE1243E0C58}"/>
          </ac:picMkLst>
        </pc:picChg>
        <pc:picChg chg="del">
          <ac:chgData name="TERRY BOO CHEE YEE" userId="6d4e0e7e-9185-4754-bf11-0703fdb71a23" providerId="ADAL" clId="{9A38CC23-5C88-42AE-A14A-0ACB2CA9E810}" dt="2024-07-07T11:52:35.106" v="1657" actId="478"/>
          <ac:picMkLst>
            <pc:docMk/>
            <pc:sldMk cId="3468329968" sldId="306"/>
            <ac:picMk id="27" creationId="{E127E27C-CB4A-FAD0-0B53-F84BA0435FD1}"/>
          </ac:picMkLst>
        </pc:picChg>
      </pc:sldChg>
      <pc:sldChg chg="addSp modSp del mod">
        <pc:chgData name="TERRY BOO CHEE YEE" userId="6d4e0e7e-9185-4754-bf11-0703fdb71a23" providerId="ADAL" clId="{9A38CC23-5C88-42AE-A14A-0ACB2CA9E810}" dt="2024-07-17T13:52:01.222" v="2628" actId="1076"/>
        <pc:sldMkLst>
          <pc:docMk/>
          <pc:sldMk cId="252650018" sldId="307"/>
        </pc:sldMkLst>
        <pc:spChg chg="mod">
          <ac:chgData name="TERRY BOO CHEE YEE" userId="6d4e0e7e-9185-4754-bf11-0703fdb71a23" providerId="ADAL" clId="{9A38CC23-5C88-42AE-A14A-0ACB2CA9E810}" dt="2024-07-17T13:14:00.310" v="2426" actId="2711"/>
          <ac:spMkLst>
            <pc:docMk/>
            <pc:sldMk cId="252650018" sldId="307"/>
            <ac:spMk id="2" creationId="{E5ED2DFA-DA36-2163-22BE-45479C3D8E24}"/>
          </ac:spMkLst>
        </pc:spChg>
        <pc:spChg chg="mod">
          <ac:chgData name="TERRY BOO CHEE YEE" userId="6d4e0e7e-9185-4754-bf11-0703fdb71a23" providerId="ADAL" clId="{9A38CC23-5C88-42AE-A14A-0ACB2CA9E810}" dt="2024-07-17T13:52:01.222" v="2628" actId="1076"/>
          <ac:spMkLst>
            <pc:docMk/>
            <pc:sldMk cId="252650018" sldId="307"/>
            <ac:spMk id="3" creationId="{05294BF7-7264-E7E3-E769-236A10E482AD}"/>
          </ac:spMkLst>
        </pc:spChg>
        <pc:spChg chg="mod">
          <ac:chgData name="TERRY BOO CHEE YEE" userId="6d4e0e7e-9185-4754-bf11-0703fdb71a23" providerId="ADAL" clId="{9A38CC23-5C88-42AE-A14A-0ACB2CA9E810}" dt="2024-07-17T13:51:57.910" v="2627" actId="1076"/>
          <ac:spMkLst>
            <pc:docMk/>
            <pc:sldMk cId="252650018" sldId="307"/>
            <ac:spMk id="6" creationId="{1DC4545E-C7EF-BAE0-654C-4BEFDBEA346D}"/>
          </ac:spMkLst>
        </pc:spChg>
        <pc:spChg chg="add mod">
          <ac:chgData name="TERRY BOO CHEE YEE" userId="6d4e0e7e-9185-4754-bf11-0703fdb71a23" providerId="ADAL" clId="{9A38CC23-5C88-42AE-A14A-0ACB2CA9E810}" dt="2024-07-17T13:51:51.583" v="2625" actId="14100"/>
          <ac:spMkLst>
            <pc:docMk/>
            <pc:sldMk cId="252650018" sldId="307"/>
            <ac:spMk id="7" creationId="{27C14211-78C9-98A5-B151-840EBBA292C4}"/>
          </ac:spMkLst>
        </pc:spChg>
        <pc:picChg chg="mod">
          <ac:chgData name="TERRY BOO CHEE YEE" userId="6d4e0e7e-9185-4754-bf11-0703fdb71a23" providerId="ADAL" clId="{9A38CC23-5C88-42AE-A14A-0ACB2CA9E810}" dt="2024-07-17T13:51:57.910" v="2627" actId="1076"/>
          <ac:picMkLst>
            <pc:docMk/>
            <pc:sldMk cId="252650018" sldId="307"/>
            <ac:picMk id="4" creationId="{D66C307B-DAC7-8527-6C8D-F83AE48B62C8}"/>
          </ac:picMkLst>
        </pc:picChg>
        <pc:picChg chg="mod">
          <ac:chgData name="TERRY BOO CHEE YEE" userId="6d4e0e7e-9185-4754-bf11-0703fdb71a23" providerId="ADAL" clId="{9A38CC23-5C88-42AE-A14A-0ACB2CA9E810}" dt="2024-07-17T13:51:57.910" v="2627" actId="1076"/>
          <ac:picMkLst>
            <pc:docMk/>
            <pc:sldMk cId="252650018" sldId="307"/>
            <ac:picMk id="5" creationId="{54467437-73DF-00D8-D5B6-84A8980E5D8C}"/>
          </ac:picMkLst>
        </pc:picChg>
      </pc:sldChg>
      <pc:sldChg chg="modSp del mod">
        <pc:chgData name="TERRY BOO CHEE YEE" userId="6d4e0e7e-9185-4754-bf11-0703fdb71a23" providerId="ADAL" clId="{9A38CC23-5C88-42AE-A14A-0ACB2CA9E810}" dt="2024-07-17T13:53:22.251" v="2654" actId="1076"/>
        <pc:sldMkLst>
          <pc:docMk/>
          <pc:sldMk cId="2326908988" sldId="308"/>
        </pc:sldMkLst>
        <pc:spChg chg="add mod">
          <ac:chgData name="TERRY BOO CHEE YEE" userId="6d4e0e7e-9185-4754-bf11-0703fdb71a23" providerId="ADAL" clId="{9A38CC23-5C88-42AE-A14A-0ACB2CA9E810}" dt="2024-07-07T11:52:56.745" v="1671"/>
          <ac:spMkLst>
            <pc:docMk/>
            <pc:sldMk cId="2326908988" sldId="308"/>
            <ac:spMk id="2" creationId="{D0C08EC6-A8A1-BEDE-B210-FDEB56AF432D}"/>
          </ac:spMkLst>
        </pc:spChg>
        <pc:spChg chg="add mod">
          <ac:chgData name="TERRY BOO CHEE YEE" userId="6d4e0e7e-9185-4754-bf11-0703fdb71a23" providerId="ADAL" clId="{9A38CC23-5C88-42AE-A14A-0ACB2CA9E810}" dt="2024-07-07T11:52:56.745" v="1671"/>
          <ac:spMkLst>
            <pc:docMk/>
            <pc:sldMk cId="2326908988" sldId="308"/>
            <ac:spMk id="5" creationId="{249678EB-806F-B823-006E-7FA03E6BAB27}"/>
          </ac:spMkLst>
        </pc:spChg>
        <pc:spChg chg="mod">
          <ac:chgData name="TERRY BOO CHEE YEE" userId="6d4e0e7e-9185-4754-bf11-0703fdb71a23" providerId="ADAL" clId="{9A38CC23-5C88-42AE-A14A-0ACB2CA9E810}" dt="2024-07-17T13:14:04.567" v="2427" actId="2711"/>
          <ac:spMkLst>
            <pc:docMk/>
            <pc:sldMk cId="2326908988" sldId="308"/>
            <ac:spMk id="6" creationId="{2EA72CE6-3C5E-BED4-7323-A93DBF0C6707}"/>
          </ac:spMkLst>
        </pc:spChg>
        <pc:spChg chg="mod">
          <ac:chgData name="TERRY BOO CHEE YEE" userId="6d4e0e7e-9185-4754-bf11-0703fdb71a23" providerId="ADAL" clId="{9A38CC23-5C88-42AE-A14A-0ACB2CA9E810}" dt="2024-07-17T13:53:18.454" v="2653" actId="1076"/>
          <ac:spMkLst>
            <pc:docMk/>
            <pc:sldMk cId="2326908988" sldId="308"/>
            <ac:spMk id="7" creationId="{424AD131-346A-5706-131E-2E9E3382B8C3}"/>
          </ac:spMkLst>
        </pc:spChg>
        <pc:spChg chg="mod">
          <ac:chgData name="TERRY BOO CHEE YEE" userId="6d4e0e7e-9185-4754-bf11-0703fdb71a23" providerId="ADAL" clId="{9A38CC23-5C88-42AE-A14A-0ACB2CA9E810}" dt="2024-07-17T13:53:22.251" v="2654" actId="1076"/>
          <ac:spMkLst>
            <pc:docMk/>
            <pc:sldMk cId="2326908988" sldId="308"/>
            <ac:spMk id="10" creationId="{EEEBA684-C9FC-100E-689D-E351DC4280A7}"/>
          </ac:spMkLst>
        </pc:spChg>
        <pc:picChg chg="add mod">
          <ac:chgData name="TERRY BOO CHEE YEE" userId="6d4e0e7e-9185-4754-bf11-0703fdb71a23" providerId="ADAL" clId="{9A38CC23-5C88-42AE-A14A-0ACB2CA9E810}" dt="2024-07-07T11:52:56.745" v="1671"/>
          <ac:picMkLst>
            <pc:docMk/>
            <pc:sldMk cId="2326908988" sldId="308"/>
            <ac:picMk id="3" creationId="{4D8489B5-7063-8B72-B55D-E81417D3D588}"/>
          </ac:picMkLst>
        </pc:picChg>
        <pc:picChg chg="add mod">
          <ac:chgData name="TERRY BOO CHEE YEE" userId="6d4e0e7e-9185-4754-bf11-0703fdb71a23" providerId="ADAL" clId="{9A38CC23-5C88-42AE-A14A-0ACB2CA9E810}" dt="2024-07-07T11:52:56.745" v="1671"/>
          <ac:picMkLst>
            <pc:docMk/>
            <pc:sldMk cId="2326908988" sldId="308"/>
            <ac:picMk id="4" creationId="{D2DCA248-7F17-2E5A-5840-4A705B038E13}"/>
          </ac:picMkLst>
        </pc:picChg>
        <pc:picChg chg="mod">
          <ac:chgData name="TERRY BOO CHEE YEE" userId="6d4e0e7e-9185-4754-bf11-0703fdb71a23" providerId="ADAL" clId="{9A38CC23-5C88-42AE-A14A-0ACB2CA9E810}" dt="2024-07-17T13:53:22.251" v="2654" actId="1076"/>
          <ac:picMkLst>
            <pc:docMk/>
            <pc:sldMk cId="2326908988" sldId="308"/>
            <ac:picMk id="8" creationId="{264D800F-D9A2-6AB8-83CE-829C74A07214}"/>
          </ac:picMkLst>
        </pc:picChg>
        <pc:picChg chg="mod">
          <ac:chgData name="TERRY BOO CHEE YEE" userId="6d4e0e7e-9185-4754-bf11-0703fdb71a23" providerId="ADAL" clId="{9A38CC23-5C88-42AE-A14A-0ACB2CA9E810}" dt="2024-07-17T13:53:22.251" v="2654" actId="1076"/>
          <ac:picMkLst>
            <pc:docMk/>
            <pc:sldMk cId="2326908988" sldId="308"/>
            <ac:picMk id="9" creationId="{218ADF14-484E-16C8-E797-C44BB6093386}"/>
          </ac:picMkLst>
        </pc:picChg>
      </pc:sldChg>
      <pc:sldChg chg="addSp delSp modSp add ord">
        <pc:chgData name="TERRY BOO CHEE YEE" userId="6d4e0e7e-9185-4754-bf11-0703fdb71a23" providerId="ADAL" clId="{9A38CC23-5C88-42AE-A14A-0ACB2CA9E810}" dt="2024-07-07T13:21:25.001" v="2004"/>
        <pc:sldMkLst>
          <pc:docMk/>
          <pc:sldMk cId="1557447827" sldId="309"/>
        </pc:sldMkLst>
        <pc:spChg chg="add mod">
          <ac:chgData name="TERRY BOO CHEE YEE" userId="6d4e0e7e-9185-4754-bf11-0703fdb71a23" providerId="ADAL" clId="{9A38CC23-5C88-42AE-A14A-0ACB2CA9E810}" dt="2024-07-07T13:21:23.266" v="2002"/>
          <ac:spMkLst>
            <pc:docMk/>
            <pc:sldMk cId="1557447827" sldId="309"/>
            <ac:spMk id="2" creationId="{57FD5271-E00C-D369-B96A-BE7BC197E416}"/>
          </ac:spMkLst>
        </pc:spChg>
        <pc:spChg chg="add mod">
          <ac:chgData name="TERRY BOO CHEE YEE" userId="6d4e0e7e-9185-4754-bf11-0703fdb71a23" providerId="ADAL" clId="{9A38CC23-5C88-42AE-A14A-0ACB2CA9E810}" dt="2024-07-17T14:41:50.461" v="3316" actId="12"/>
          <ac:spMkLst>
            <pc:docMk/>
            <pc:sldMk cId="1557447827" sldId="309"/>
            <ac:spMk id="3" creationId="{575072CF-2115-1396-4F55-8F688F3CAB56}"/>
          </ac:spMkLst>
        </pc:spChg>
        <pc:spChg chg="add mod">
          <ac:chgData name="TERRY BOO CHEE YEE" userId="6d4e0e7e-9185-4754-bf11-0703fdb71a23" providerId="ADAL" clId="{9A38CC23-5C88-42AE-A14A-0ACB2CA9E810}" dt="2024-07-07T13:21:25.001" v="2004"/>
          <ac:spMkLst>
            <pc:docMk/>
            <pc:sldMk cId="1557447827" sldId="309"/>
            <ac:spMk id="3" creationId="{F57097F8-6278-DEDB-7FA2-1186A00F2BAE}"/>
          </ac:spMkLst>
        </pc:spChg>
        <pc:picChg chg="add del mod">
          <ac:chgData name="TERRY BOO CHEE YEE" userId="6d4e0e7e-9185-4754-bf11-0703fdb71a23" providerId="ADAL" clId="{9A38CC23-5C88-42AE-A14A-0ACB2CA9E810}" dt="2024-07-07T13:21:13.678" v="1997" actId="478"/>
          <ac:picMkLst>
            <pc:docMk/>
            <pc:sldMk cId="1557447827" sldId="309"/>
            <ac:picMk id="2050" creationId="{BB6F2731-F47B-E057-A00D-9476DB87B8F1}"/>
          </ac:picMkLst>
        </pc:picChg>
      </pc:sldChg>
      <pc:sldChg chg="addSp modSp add mod ord">
        <pc:chgData name="TERRY BOO CHEE YEE" userId="6d4e0e7e-9185-4754-bf11-0703fdb71a23" providerId="ADAL" clId="{9A38CC23-5C88-42AE-A14A-0ACB2CA9E810}" dt="2024-07-07T12:54:34.052" v="1952" actId="1076"/>
        <pc:sldMkLst>
          <pc:docMk/>
          <pc:sldMk cId="2496581921" sldId="310"/>
        </pc:sldMkLst>
        <pc:spChg chg="add mod">
          <ac:chgData name="TERRY BOO CHEE YEE" userId="6d4e0e7e-9185-4754-bf11-0703fdb71a23" providerId="ADAL" clId="{9A38CC23-5C88-42AE-A14A-0ACB2CA9E810}" dt="2024-07-07T11:53:06.294" v="1676"/>
          <ac:spMkLst>
            <pc:docMk/>
            <pc:sldMk cId="2496581921" sldId="310"/>
            <ac:spMk id="2" creationId="{764B0F99-1D0F-2CE9-4865-26FDC1D94640}"/>
          </ac:spMkLst>
        </pc:spChg>
        <pc:spChg chg="add mod">
          <ac:chgData name="TERRY BOO CHEE YEE" userId="6d4e0e7e-9185-4754-bf11-0703fdb71a23" providerId="ADAL" clId="{9A38CC23-5C88-42AE-A14A-0ACB2CA9E810}" dt="2024-07-07T12:54:34.052" v="1952" actId="1076"/>
          <ac:spMkLst>
            <pc:docMk/>
            <pc:sldMk cId="2496581921" sldId="310"/>
            <ac:spMk id="3" creationId="{4F145413-DACB-F907-9907-B170DE124DA4}"/>
          </ac:spMkLst>
        </pc:spChg>
        <pc:picChg chg="add mod">
          <ac:chgData name="TERRY BOO CHEE YEE" userId="6d4e0e7e-9185-4754-bf11-0703fdb71a23" providerId="ADAL" clId="{9A38CC23-5C88-42AE-A14A-0ACB2CA9E810}" dt="2024-07-07T11:54:37.477" v="1699" actId="1076"/>
          <ac:picMkLst>
            <pc:docMk/>
            <pc:sldMk cId="2496581921" sldId="310"/>
            <ac:picMk id="4" creationId="{7C3B376C-FB2D-C2CA-73B1-362E8AD31076}"/>
          </ac:picMkLst>
        </pc:picChg>
        <pc:picChg chg="add mod">
          <ac:chgData name="TERRY BOO CHEE YEE" userId="6d4e0e7e-9185-4754-bf11-0703fdb71a23" providerId="ADAL" clId="{9A38CC23-5C88-42AE-A14A-0ACB2CA9E810}" dt="2024-07-07T11:54:37.477" v="1699" actId="1076"/>
          <ac:picMkLst>
            <pc:docMk/>
            <pc:sldMk cId="2496581921" sldId="310"/>
            <ac:picMk id="6" creationId="{8039230B-6AD7-8993-0492-950DCE6ABD27}"/>
          </ac:picMkLst>
        </pc:picChg>
      </pc:sldChg>
      <pc:sldChg chg="addSp delSp modSp add mod">
        <pc:chgData name="TERRY BOO CHEE YEE" userId="6d4e0e7e-9185-4754-bf11-0703fdb71a23" providerId="ADAL" clId="{9A38CC23-5C88-42AE-A14A-0ACB2CA9E810}" dt="2024-07-17T13:56:38.653" v="2719" actId="20577"/>
        <pc:sldMkLst>
          <pc:docMk/>
          <pc:sldMk cId="1732169610" sldId="311"/>
        </pc:sldMkLst>
        <pc:spChg chg="add del mod">
          <ac:chgData name="TERRY BOO CHEE YEE" userId="6d4e0e7e-9185-4754-bf11-0703fdb71a23" providerId="ADAL" clId="{9A38CC23-5C88-42AE-A14A-0ACB2CA9E810}" dt="2024-07-07T11:53:22.810" v="1685" actId="478"/>
          <ac:spMkLst>
            <pc:docMk/>
            <pc:sldMk cId="1732169610" sldId="311"/>
            <ac:spMk id="3" creationId="{85D24E42-B9AE-3D1A-CED9-7B02BF9E9FC4}"/>
          </ac:spMkLst>
        </pc:spChg>
        <pc:spChg chg="add mod">
          <ac:chgData name="TERRY BOO CHEE YEE" userId="6d4e0e7e-9185-4754-bf11-0703fdb71a23" providerId="ADAL" clId="{9A38CC23-5C88-42AE-A14A-0ACB2CA9E810}" dt="2024-07-17T13:54:40.246" v="2673" actId="1076"/>
          <ac:spMkLst>
            <pc:docMk/>
            <pc:sldMk cId="1732169610" sldId="311"/>
            <ac:spMk id="4" creationId="{2C4B8EF8-944E-0916-77CB-48CC78FC8402}"/>
          </ac:spMkLst>
        </pc:spChg>
        <pc:spChg chg="add mod">
          <ac:chgData name="TERRY BOO CHEE YEE" userId="6d4e0e7e-9185-4754-bf11-0703fdb71a23" providerId="ADAL" clId="{9A38CC23-5C88-42AE-A14A-0ACB2CA9E810}" dt="2024-07-17T13:55:53.805" v="2705" actId="1076"/>
          <ac:spMkLst>
            <pc:docMk/>
            <pc:sldMk cId="1732169610" sldId="311"/>
            <ac:spMk id="5" creationId="{332AC637-D215-979A-B4CC-EBC2C17BEAB6}"/>
          </ac:spMkLst>
        </pc:spChg>
        <pc:spChg chg="del">
          <ac:chgData name="TERRY BOO CHEE YEE" userId="6d4e0e7e-9185-4754-bf11-0703fdb71a23" providerId="ADAL" clId="{9A38CC23-5C88-42AE-A14A-0ACB2CA9E810}" dt="2024-07-07T11:53:21.902" v="1684" actId="478"/>
          <ac:spMkLst>
            <pc:docMk/>
            <pc:sldMk cId="1732169610" sldId="311"/>
            <ac:spMk id="6" creationId="{2EA72CE6-3C5E-BED4-7323-A93DBF0C6707}"/>
          </ac:spMkLst>
        </pc:spChg>
        <pc:spChg chg="add del">
          <ac:chgData name="TERRY BOO CHEE YEE" userId="6d4e0e7e-9185-4754-bf11-0703fdb71a23" providerId="ADAL" clId="{9A38CC23-5C88-42AE-A14A-0ACB2CA9E810}" dt="2024-07-17T13:55:56.781" v="2706" actId="21"/>
          <ac:spMkLst>
            <pc:docMk/>
            <pc:sldMk cId="1732169610" sldId="311"/>
            <ac:spMk id="7" creationId="{3C5E56BC-E503-E3F9-16C3-2BE037C3D50D}"/>
          </ac:spMkLst>
        </pc:spChg>
        <pc:spChg chg="del">
          <ac:chgData name="TERRY BOO CHEE YEE" userId="6d4e0e7e-9185-4754-bf11-0703fdb71a23" providerId="ADAL" clId="{9A38CC23-5C88-42AE-A14A-0ACB2CA9E810}" dt="2024-07-07T11:53:20.113" v="1683" actId="478"/>
          <ac:spMkLst>
            <pc:docMk/>
            <pc:sldMk cId="1732169610" sldId="311"/>
            <ac:spMk id="7" creationId="{424AD131-346A-5706-131E-2E9E3382B8C3}"/>
          </ac:spMkLst>
        </pc:spChg>
        <pc:spChg chg="add mod">
          <ac:chgData name="TERRY BOO CHEE YEE" userId="6d4e0e7e-9185-4754-bf11-0703fdb71a23" providerId="ADAL" clId="{9A38CC23-5C88-42AE-A14A-0ACB2CA9E810}" dt="2024-07-17T13:56:38.653" v="2719" actId="20577"/>
          <ac:spMkLst>
            <pc:docMk/>
            <pc:sldMk cId="1732169610" sldId="311"/>
            <ac:spMk id="8" creationId="{A498FAE7-292B-6B8A-5265-FED7FB3DEABD}"/>
          </ac:spMkLst>
        </pc:spChg>
        <pc:spChg chg="del">
          <ac:chgData name="TERRY BOO CHEE YEE" userId="6d4e0e7e-9185-4754-bf11-0703fdb71a23" providerId="ADAL" clId="{9A38CC23-5C88-42AE-A14A-0ACB2CA9E810}" dt="2024-07-07T11:53:20.113" v="1683" actId="478"/>
          <ac:spMkLst>
            <pc:docMk/>
            <pc:sldMk cId="1732169610" sldId="311"/>
            <ac:spMk id="10" creationId="{EEEBA684-C9FC-100E-689D-E351DC4280A7}"/>
          </ac:spMkLst>
        </pc:spChg>
        <pc:spChg chg="add del mod">
          <ac:chgData name="TERRY BOO CHEE YEE" userId="6d4e0e7e-9185-4754-bf11-0703fdb71a23" providerId="ADAL" clId="{9A38CC23-5C88-42AE-A14A-0ACB2CA9E810}" dt="2024-07-17T13:54:41.887" v="2674" actId="478"/>
          <ac:spMkLst>
            <pc:docMk/>
            <pc:sldMk cId="1732169610" sldId="311"/>
            <ac:spMk id="14" creationId="{CAD83A24-4FB4-7866-2BE2-828FC822C814}"/>
          </ac:spMkLst>
        </pc:spChg>
        <pc:picChg chg="add mod">
          <ac:chgData name="TERRY BOO CHEE YEE" userId="6d4e0e7e-9185-4754-bf11-0703fdb71a23" providerId="ADAL" clId="{9A38CC23-5C88-42AE-A14A-0ACB2CA9E810}" dt="2024-07-17T13:55:45.144" v="2702" actId="1076"/>
          <ac:picMkLst>
            <pc:docMk/>
            <pc:sldMk cId="1732169610" sldId="311"/>
            <ac:picMk id="3" creationId="{C5731A0F-14A7-E517-FBEB-717E5B20A675}"/>
          </ac:picMkLst>
        </pc:picChg>
        <pc:picChg chg="del">
          <ac:chgData name="TERRY BOO CHEE YEE" userId="6d4e0e7e-9185-4754-bf11-0703fdb71a23" providerId="ADAL" clId="{9A38CC23-5C88-42AE-A14A-0ACB2CA9E810}" dt="2024-07-07T11:53:20.113" v="1683" actId="478"/>
          <ac:picMkLst>
            <pc:docMk/>
            <pc:sldMk cId="1732169610" sldId="311"/>
            <ac:picMk id="8" creationId="{264D800F-D9A2-6AB8-83CE-829C74A07214}"/>
          </ac:picMkLst>
        </pc:picChg>
        <pc:picChg chg="del">
          <ac:chgData name="TERRY BOO CHEE YEE" userId="6d4e0e7e-9185-4754-bf11-0703fdb71a23" providerId="ADAL" clId="{9A38CC23-5C88-42AE-A14A-0ACB2CA9E810}" dt="2024-07-07T11:53:20.113" v="1683" actId="478"/>
          <ac:picMkLst>
            <pc:docMk/>
            <pc:sldMk cId="1732169610" sldId="311"/>
            <ac:picMk id="9" creationId="{218ADF14-484E-16C8-E797-C44BB6093386}"/>
          </ac:picMkLst>
        </pc:picChg>
        <pc:picChg chg="add del mod">
          <ac:chgData name="TERRY BOO CHEE YEE" userId="6d4e0e7e-9185-4754-bf11-0703fdb71a23" providerId="ADAL" clId="{9A38CC23-5C88-42AE-A14A-0ACB2CA9E810}" dt="2024-07-17T13:54:41.887" v="2674" actId="478"/>
          <ac:picMkLst>
            <pc:docMk/>
            <pc:sldMk cId="1732169610" sldId="311"/>
            <ac:picMk id="11" creationId="{85ED76C2-54E6-3242-7B98-C2BEBBB35DC9}"/>
          </ac:picMkLst>
        </pc:picChg>
        <pc:picChg chg="add del mod">
          <ac:chgData name="TERRY BOO CHEE YEE" userId="6d4e0e7e-9185-4754-bf11-0703fdb71a23" providerId="ADAL" clId="{9A38CC23-5C88-42AE-A14A-0ACB2CA9E810}" dt="2024-07-17T13:54:41.887" v="2674" actId="478"/>
          <ac:picMkLst>
            <pc:docMk/>
            <pc:sldMk cId="1732169610" sldId="311"/>
            <ac:picMk id="13" creationId="{A505479E-A82C-25B7-C614-8CDC60B10948}"/>
          </ac:picMkLst>
        </pc:picChg>
      </pc:sldChg>
      <pc:sldChg chg="addSp modSp add del">
        <pc:chgData name="TERRY BOO CHEE YEE" userId="6d4e0e7e-9185-4754-bf11-0703fdb71a23" providerId="ADAL" clId="{9A38CC23-5C88-42AE-A14A-0ACB2CA9E810}" dt="2024-07-17T13:14:38.528" v="2448" actId="47"/>
        <pc:sldMkLst>
          <pc:docMk/>
          <pc:sldMk cId="2411725645" sldId="312"/>
        </pc:sldMkLst>
        <pc:spChg chg="add mod">
          <ac:chgData name="TERRY BOO CHEE YEE" userId="6d4e0e7e-9185-4754-bf11-0703fdb71a23" providerId="ADAL" clId="{9A38CC23-5C88-42AE-A14A-0ACB2CA9E810}" dt="2024-07-07T13:21:25.510" v="2005"/>
          <ac:spMkLst>
            <pc:docMk/>
            <pc:sldMk cId="2411725645" sldId="312"/>
            <ac:spMk id="2" creationId="{E499B067-0BCD-E113-AC29-2DC78E01B891}"/>
          </ac:spMkLst>
        </pc:spChg>
      </pc:sldChg>
      <pc:sldChg chg="addSp modSp add del">
        <pc:chgData name="TERRY BOO CHEE YEE" userId="6d4e0e7e-9185-4754-bf11-0703fdb71a23" providerId="ADAL" clId="{9A38CC23-5C88-42AE-A14A-0ACB2CA9E810}" dt="2024-07-17T13:14:39.494" v="2449" actId="47"/>
        <pc:sldMkLst>
          <pc:docMk/>
          <pc:sldMk cId="1166346506" sldId="313"/>
        </pc:sldMkLst>
        <pc:spChg chg="add mod">
          <ac:chgData name="TERRY BOO CHEE YEE" userId="6d4e0e7e-9185-4754-bf11-0703fdb71a23" providerId="ADAL" clId="{9A38CC23-5C88-42AE-A14A-0ACB2CA9E810}" dt="2024-07-07T13:21:26.091" v="2006"/>
          <ac:spMkLst>
            <pc:docMk/>
            <pc:sldMk cId="1166346506" sldId="313"/>
            <ac:spMk id="2" creationId="{BD194BF6-DA24-FCF2-4FAA-AF974966A1D1}"/>
          </ac:spMkLst>
        </pc:spChg>
      </pc:sldChg>
      <pc:sldChg chg="modSp add mod ord">
        <pc:chgData name="TERRY BOO CHEE YEE" userId="6d4e0e7e-9185-4754-bf11-0703fdb71a23" providerId="ADAL" clId="{9A38CC23-5C88-42AE-A14A-0ACB2CA9E810}" dt="2024-07-17T14:07:02.443" v="2896" actId="20577"/>
        <pc:sldMkLst>
          <pc:docMk/>
          <pc:sldMk cId="1116282764" sldId="314"/>
        </pc:sldMkLst>
        <pc:spChg chg="mod">
          <ac:chgData name="TERRY BOO CHEE YEE" userId="6d4e0e7e-9185-4754-bf11-0703fdb71a23" providerId="ADAL" clId="{9A38CC23-5C88-42AE-A14A-0ACB2CA9E810}" dt="2024-07-17T14:07:02.443" v="2896" actId="20577"/>
          <ac:spMkLst>
            <pc:docMk/>
            <pc:sldMk cId="1116282764" sldId="314"/>
            <ac:spMk id="234" creationId="{00000000-0000-0000-0000-000000000000}"/>
          </ac:spMkLst>
        </pc:spChg>
        <pc:spChg chg="mod">
          <ac:chgData name="TERRY BOO CHEE YEE" userId="6d4e0e7e-9185-4754-bf11-0703fdb71a23" providerId="ADAL" clId="{9A38CC23-5C88-42AE-A14A-0ACB2CA9E810}" dt="2024-07-17T13:14:26.220" v="2443" actId="2711"/>
          <ac:spMkLst>
            <pc:docMk/>
            <pc:sldMk cId="1116282764" sldId="314"/>
            <ac:spMk id="235" creationId="{00000000-0000-0000-0000-000000000000}"/>
          </ac:spMkLst>
        </pc:spChg>
      </pc:sldChg>
      <pc:sldChg chg="addSp delSp modSp add del mod ord">
        <pc:chgData name="TERRY BOO CHEE YEE" userId="6d4e0e7e-9185-4754-bf11-0703fdb71a23" providerId="ADAL" clId="{9A38CC23-5C88-42AE-A14A-0ACB2CA9E810}" dt="2024-07-17T14:36:36.672" v="3201" actId="47"/>
        <pc:sldMkLst>
          <pc:docMk/>
          <pc:sldMk cId="2400562097" sldId="315"/>
        </pc:sldMkLst>
        <pc:spChg chg="mod">
          <ac:chgData name="TERRY BOO CHEE YEE" userId="6d4e0e7e-9185-4754-bf11-0703fdb71a23" providerId="ADAL" clId="{9A38CC23-5C88-42AE-A14A-0ACB2CA9E810}" dt="2024-07-17T14:36:34.559" v="3200" actId="1076"/>
          <ac:spMkLst>
            <pc:docMk/>
            <pc:sldMk cId="2400562097" sldId="315"/>
            <ac:spMk id="4" creationId="{2C4B8EF8-944E-0916-77CB-48CC78FC8402}"/>
          </ac:spMkLst>
        </pc:spChg>
        <pc:spChg chg="mod">
          <ac:chgData name="TERRY BOO CHEE YEE" userId="6d4e0e7e-9185-4754-bf11-0703fdb71a23" providerId="ADAL" clId="{9A38CC23-5C88-42AE-A14A-0ACB2CA9E810}" dt="2024-07-17T14:35:02.973" v="3130" actId="20577"/>
          <ac:spMkLst>
            <pc:docMk/>
            <pc:sldMk cId="2400562097" sldId="315"/>
            <ac:spMk id="5" creationId="{332AC637-D215-979A-B4CC-EBC2C17BEAB6}"/>
          </ac:spMkLst>
        </pc:spChg>
        <pc:spChg chg="del">
          <ac:chgData name="TERRY BOO CHEE YEE" userId="6d4e0e7e-9185-4754-bf11-0703fdb71a23" providerId="ADAL" clId="{9A38CC23-5C88-42AE-A14A-0ACB2CA9E810}" dt="2024-07-07T13:21:11.145" v="1995" actId="478"/>
          <ac:spMkLst>
            <pc:docMk/>
            <pc:sldMk cId="2400562097" sldId="315"/>
            <ac:spMk id="14" creationId="{CAD83A24-4FB4-7866-2BE2-828FC822C814}"/>
          </ac:spMkLst>
        </pc:spChg>
        <pc:picChg chg="add mod">
          <ac:chgData name="TERRY BOO CHEE YEE" userId="6d4e0e7e-9185-4754-bf11-0703fdb71a23" providerId="ADAL" clId="{9A38CC23-5C88-42AE-A14A-0ACB2CA9E810}" dt="2024-07-17T14:28:31.351" v="3066" actId="1076"/>
          <ac:picMkLst>
            <pc:docMk/>
            <pc:sldMk cId="2400562097" sldId="315"/>
            <ac:picMk id="2" creationId="{C3A62780-599A-71D2-A54E-94C2DC56A41A}"/>
          </ac:picMkLst>
        </pc:picChg>
        <pc:picChg chg="del">
          <ac:chgData name="TERRY BOO CHEE YEE" userId="6d4e0e7e-9185-4754-bf11-0703fdb71a23" providerId="ADAL" clId="{9A38CC23-5C88-42AE-A14A-0ACB2CA9E810}" dt="2024-07-07T13:21:09.635" v="1994" actId="478"/>
          <ac:picMkLst>
            <pc:docMk/>
            <pc:sldMk cId="2400562097" sldId="315"/>
            <ac:picMk id="11" creationId="{85ED76C2-54E6-3242-7B98-C2BEBBB35DC9}"/>
          </ac:picMkLst>
        </pc:picChg>
        <pc:picChg chg="del">
          <ac:chgData name="TERRY BOO CHEE YEE" userId="6d4e0e7e-9185-4754-bf11-0703fdb71a23" providerId="ADAL" clId="{9A38CC23-5C88-42AE-A14A-0ACB2CA9E810}" dt="2024-07-07T13:21:11.430" v="1996" actId="478"/>
          <ac:picMkLst>
            <pc:docMk/>
            <pc:sldMk cId="2400562097" sldId="315"/>
            <ac:picMk id="13" creationId="{A505479E-A82C-25B7-C614-8CDC60B10948}"/>
          </ac:picMkLst>
        </pc:picChg>
      </pc:sldChg>
      <pc:sldChg chg="addSp delSp modSp add mod">
        <pc:chgData name="TERRY BOO CHEE YEE" userId="6d4e0e7e-9185-4754-bf11-0703fdb71a23" providerId="ADAL" clId="{9A38CC23-5C88-42AE-A14A-0ACB2CA9E810}" dt="2024-07-17T13:13:35.331" v="2419" actId="2711"/>
        <pc:sldMkLst>
          <pc:docMk/>
          <pc:sldMk cId="3004650937" sldId="316"/>
        </pc:sldMkLst>
        <pc:spChg chg="add">
          <ac:chgData name="TERRY BOO CHEE YEE" userId="6d4e0e7e-9185-4754-bf11-0703fdb71a23" providerId="ADAL" clId="{9A38CC23-5C88-42AE-A14A-0ACB2CA9E810}" dt="2024-07-17T12:55:50.112" v="2027"/>
          <ac:spMkLst>
            <pc:docMk/>
            <pc:sldMk cId="3004650937" sldId="316"/>
            <ac:spMk id="2" creationId="{6CB726AC-CE35-15E4-2A8A-296BD3EEABB5}"/>
          </ac:spMkLst>
        </pc:spChg>
        <pc:spChg chg="add">
          <ac:chgData name="TERRY BOO CHEE YEE" userId="6d4e0e7e-9185-4754-bf11-0703fdb71a23" providerId="ADAL" clId="{9A38CC23-5C88-42AE-A14A-0ACB2CA9E810}" dt="2024-07-17T12:55:53.102" v="2028"/>
          <ac:spMkLst>
            <pc:docMk/>
            <pc:sldMk cId="3004650937" sldId="316"/>
            <ac:spMk id="3" creationId="{D4E7690D-FA04-BC5A-8FE6-91BCAC3A9412}"/>
          </ac:spMkLst>
        </pc:spChg>
        <pc:spChg chg="mod">
          <ac:chgData name="TERRY BOO CHEE YEE" userId="6d4e0e7e-9185-4754-bf11-0703fdb71a23" providerId="ADAL" clId="{9A38CC23-5C88-42AE-A14A-0ACB2CA9E810}" dt="2024-07-17T13:13:35.331" v="2419" actId="2711"/>
          <ac:spMkLst>
            <pc:docMk/>
            <pc:sldMk cId="3004650937" sldId="316"/>
            <ac:spMk id="10" creationId="{9497D126-BEE5-4D65-EF34-C943890148CF}"/>
          </ac:spMkLst>
        </pc:spChg>
        <pc:spChg chg="del mod">
          <ac:chgData name="TERRY BOO CHEE YEE" userId="6d4e0e7e-9185-4754-bf11-0703fdb71a23" providerId="ADAL" clId="{9A38CC23-5C88-42AE-A14A-0ACB2CA9E810}" dt="2024-07-17T12:56:14.844" v="2038" actId="478"/>
          <ac:spMkLst>
            <pc:docMk/>
            <pc:sldMk cId="3004650937" sldId="316"/>
            <ac:spMk id="11" creationId="{0A032C18-B598-E225-B780-DF5582CEA638}"/>
          </ac:spMkLst>
        </pc:spChg>
        <pc:spChg chg="mod">
          <ac:chgData name="TERRY BOO CHEE YEE" userId="6d4e0e7e-9185-4754-bf11-0703fdb71a23" providerId="ADAL" clId="{9A38CC23-5C88-42AE-A14A-0ACB2CA9E810}" dt="2024-07-17T13:13:35.331" v="2419" actId="2711"/>
          <ac:spMkLst>
            <pc:docMk/>
            <pc:sldMk cId="3004650937" sldId="316"/>
            <ac:spMk id="249" creationId="{00000000-0000-0000-0000-000000000000}"/>
          </ac:spMkLst>
        </pc:spChg>
        <pc:spChg chg="mod">
          <ac:chgData name="TERRY BOO CHEE YEE" userId="6d4e0e7e-9185-4754-bf11-0703fdb71a23" providerId="ADAL" clId="{9A38CC23-5C88-42AE-A14A-0ACB2CA9E810}" dt="2024-07-17T13:13:35.331" v="2419" actId="2711"/>
          <ac:spMkLst>
            <pc:docMk/>
            <pc:sldMk cId="3004650937" sldId="316"/>
            <ac:spMk id="250" creationId="{00000000-0000-0000-0000-000000000000}"/>
          </ac:spMkLst>
        </pc:spChg>
        <pc:picChg chg="add del mod">
          <ac:chgData name="TERRY BOO CHEE YEE" userId="6d4e0e7e-9185-4754-bf11-0703fdb71a23" providerId="ADAL" clId="{9A38CC23-5C88-42AE-A14A-0ACB2CA9E810}" dt="2024-07-17T12:56:13.815" v="2036" actId="478"/>
          <ac:picMkLst>
            <pc:docMk/>
            <pc:sldMk cId="3004650937" sldId="316"/>
            <ac:picMk id="7" creationId="{F3B7BDA7-B4E1-AF1D-60B2-39149ED6855C}"/>
          </ac:picMkLst>
        </pc:picChg>
        <pc:picChg chg="del mod">
          <ac:chgData name="TERRY BOO CHEE YEE" userId="6d4e0e7e-9185-4754-bf11-0703fdb71a23" providerId="ADAL" clId="{9A38CC23-5C88-42AE-A14A-0ACB2CA9E810}" dt="2024-07-17T12:56:13.494" v="2034" actId="478"/>
          <ac:picMkLst>
            <pc:docMk/>
            <pc:sldMk cId="3004650937" sldId="316"/>
            <ac:picMk id="9" creationId="{BAC0B546-2619-1220-AB91-2455A0BCA173}"/>
          </ac:picMkLst>
        </pc:picChg>
        <pc:picChg chg="add del mod">
          <ac:chgData name="TERRY BOO CHEE YEE" userId="6d4e0e7e-9185-4754-bf11-0703fdb71a23" providerId="ADAL" clId="{9A38CC23-5C88-42AE-A14A-0ACB2CA9E810}" dt="2024-07-17T13:13:35.331" v="2419" actId="2711"/>
          <ac:picMkLst>
            <pc:docMk/>
            <pc:sldMk cId="3004650937" sldId="316"/>
            <ac:picMk id="1030" creationId="{FEE0C745-F99E-2AF8-DC73-B8EBA95D2D25}"/>
          </ac:picMkLst>
        </pc:picChg>
      </pc:sldChg>
      <pc:sldChg chg="addSp delSp modSp add mod">
        <pc:chgData name="TERRY BOO CHEE YEE" userId="6d4e0e7e-9185-4754-bf11-0703fdb71a23" providerId="ADAL" clId="{9A38CC23-5C88-42AE-A14A-0ACB2CA9E810}" dt="2024-07-17T13:13:38.836" v="2420" actId="2711"/>
        <pc:sldMkLst>
          <pc:docMk/>
          <pc:sldMk cId="920616409" sldId="317"/>
        </pc:sldMkLst>
        <pc:spChg chg="add del">
          <ac:chgData name="TERRY BOO CHEE YEE" userId="6d4e0e7e-9185-4754-bf11-0703fdb71a23" providerId="ADAL" clId="{9A38CC23-5C88-42AE-A14A-0ACB2CA9E810}" dt="2024-07-17T12:57:48.910" v="2078" actId="22"/>
          <ac:spMkLst>
            <pc:docMk/>
            <pc:sldMk cId="920616409" sldId="317"/>
            <ac:spMk id="3" creationId="{F5C8EDAB-719D-F475-A2E8-825D3579381A}"/>
          </ac:spMkLst>
        </pc:spChg>
        <pc:spChg chg="mod">
          <ac:chgData name="TERRY BOO CHEE YEE" userId="6d4e0e7e-9185-4754-bf11-0703fdb71a23" providerId="ADAL" clId="{9A38CC23-5C88-42AE-A14A-0ACB2CA9E810}" dt="2024-07-17T13:13:38.836" v="2420" actId="2711"/>
          <ac:spMkLst>
            <pc:docMk/>
            <pc:sldMk cId="920616409" sldId="317"/>
            <ac:spMk id="10" creationId="{9497D126-BEE5-4D65-EF34-C943890148CF}"/>
          </ac:spMkLst>
        </pc:spChg>
        <pc:spChg chg="mod">
          <ac:chgData name="TERRY BOO CHEE YEE" userId="6d4e0e7e-9185-4754-bf11-0703fdb71a23" providerId="ADAL" clId="{9A38CC23-5C88-42AE-A14A-0ACB2CA9E810}" dt="2024-07-17T13:13:38.836" v="2420" actId="2711"/>
          <ac:spMkLst>
            <pc:docMk/>
            <pc:sldMk cId="920616409" sldId="317"/>
            <ac:spMk id="249" creationId="{00000000-0000-0000-0000-000000000000}"/>
          </ac:spMkLst>
        </pc:spChg>
        <pc:spChg chg="mod">
          <ac:chgData name="TERRY BOO CHEE YEE" userId="6d4e0e7e-9185-4754-bf11-0703fdb71a23" providerId="ADAL" clId="{9A38CC23-5C88-42AE-A14A-0ACB2CA9E810}" dt="2024-07-17T13:13:38.836" v="2420" actId="2711"/>
          <ac:spMkLst>
            <pc:docMk/>
            <pc:sldMk cId="920616409" sldId="317"/>
            <ac:spMk id="250" creationId="{00000000-0000-0000-0000-000000000000}"/>
          </ac:spMkLst>
        </pc:spChg>
        <pc:picChg chg="del mod">
          <ac:chgData name="TERRY BOO CHEE YEE" userId="6d4e0e7e-9185-4754-bf11-0703fdb71a23" providerId="ADAL" clId="{9A38CC23-5C88-42AE-A14A-0ACB2CA9E810}" dt="2024-07-17T12:58:40.349" v="2083" actId="478"/>
          <ac:picMkLst>
            <pc:docMk/>
            <pc:sldMk cId="920616409" sldId="317"/>
            <ac:picMk id="1030" creationId="{FEE0C745-F99E-2AF8-DC73-B8EBA95D2D25}"/>
          </ac:picMkLst>
        </pc:picChg>
        <pc:picChg chg="add mod">
          <ac:chgData name="TERRY BOO CHEE YEE" userId="6d4e0e7e-9185-4754-bf11-0703fdb71a23" providerId="ADAL" clId="{9A38CC23-5C88-42AE-A14A-0ACB2CA9E810}" dt="2024-07-17T13:13:38.836" v="2420" actId="2711"/>
          <ac:picMkLst>
            <pc:docMk/>
            <pc:sldMk cId="920616409" sldId="317"/>
            <ac:picMk id="2050" creationId="{3C969A89-5135-1952-A90C-237C205E241A}"/>
          </ac:picMkLst>
        </pc:picChg>
        <pc:picChg chg="add mod">
          <ac:chgData name="TERRY BOO CHEE YEE" userId="6d4e0e7e-9185-4754-bf11-0703fdb71a23" providerId="ADAL" clId="{9A38CC23-5C88-42AE-A14A-0ACB2CA9E810}" dt="2024-07-17T13:13:38.836" v="2420" actId="2711"/>
          <ac:picMkLst>
            <pc:docMk/>
            <pc:sldMk cId="920616409" sldId="317"/>
            <ac:picMk id="2052" creationId="{5D5D55E3-FE37-DDE5-5DC2-90D74A0EFCCB}"/>
          </ac:picMkLst>
        </pc:picChg>
        <pc:picChg chg="add">
          <ac:chgData name="TERRY BOO CHEE YEE" userId="6d4e0e7e-9185-4754-bf11-0703fdb71a23" providerId="ADAL" clId="{9A38CC23-5C88-42AE-A14A-0ACB2CA9E810}" dt="2024-07-17T12:59:55.695" v="2139"/>
          <ac:picMkLst>
            <pc:docMk/>
            <pc:sldMk cId="920616409" sldId="317"/>
            <ac:picMk id="2054" creationId="{D7000C8F-6700-A05D-E411-EBFE9B946B73}"/>
          </ac:picMkLst>
        </pc:picChg>
      </pc:sldChg>
      <pc:sldChg chg="addSp delSp modSp add mod">
        <pc:chgData name="TERRY BOO CHEE YEE" userId="6d4e0e7e-9185-4754-bf11-0703fdb71a23" providerId="ADAL" clId="{9A38CC23-5C88-42AE-A14A-0ACB2CA9E810}" dt="2024-07-17T13:13:42.488" v="2421" actId="2711"/>
        <pc:sldMkLst>
          <pc:docMk/>
          <pc:sldMk cId="1007623288" sldId="318"/>
        </pc:sldMkLst>
        <pc:spChg chg="mod">
          <ac:chgData name="TERRY BOO CHEE YEE" userId="6d4e0e7e-9185-4754-bf11-0703fdb71a23" providerId="ADAL" clId="{9A38CC23-5C88-42AE-A14A-0ACB2CA9E810}" dt="2024-07-17T13:13:42.488" v="2421" actId="2711"/>
          <ac:spMkLst>
            <pc:docMk/>
            <pc:sldMk cId="1007623288" sldId="318"/>
            <ac:spMk id="10" creationId="{9497D126-BEE5-4D65-EF34-C943890148CF}"/>
          </ac:spMkLst>
        </pc:spChg>
        <pc:spChg chg="mod">
          <ac:chgData name="TERRY BOO CHEE YEE" userId="6d4e0e7e-9185-4754-bf11-0703fdb71a23" providerId="ADAL" clId="{9A38CC23-5C88-42AE-A14A-0ACB2CA9E810}" dt="2024-07-17T13:13:42.488" v="2421" actId="2711"/>
          <ac:spMkLst>
            <pc:docMk/>
            <pc:sldMk cId="1007623288" sldId="318"/>
            <ac:spMk id="249" creationId="{00000000-0000-0000-0000-000000000000}"/>
          </ac:spMkLst>
        </pc:spChg>
        <pc:spChg chg="mod">
          <ac:chgData name="TERRY BOO CHEE YEE" userId="6d4e0e7e-9185-4754-bf11-0703fdb71a23" providerId="ADAL" clId="{9A38CC23-5C88-42AE-A14A-0ACB2CA9E810}" dt="2024-07-17T13:13:42.488" v="2421" actId="2711"/>
          <ac:spMkLst>
            <pc:docMk/>
            <pc:sldMk cId="1007623288" sldId="318"/>
            <ac:spMk id="250" creationId="{00000000-0000-0000-0000-000000000000}"/>
          </ac:spMkLst>
        </pc:spChg>
        <pc:picChg chg="add mod">
          <ac:chgData name="TERRY BOO CHEE YEE" userId="6d4e0e7e-9185-4754-bf11-0703fdb71a23" providerId="ADAL" clId="{9A38CC23-5C88-42AE-A14A-0ACB2CA9E810}" dt="2024-07-17T13:03:14.746" v="2161"/>
          <ac:picMkLst>
            <pc:docMk/>
            <pc:sldMk cId="1007623288" sldId="318"/>
            <ac:picMk id="2" creationId="{00AFE670-474F-B39E-5F1D-F82E7EF2F7C0}"/>
          </ac:picMkLst>
        </pc:picChg>
        <pc:picChg chg="add mod">
          <ac:chgData name="TERRY BOO CHEE YEE" userId="6d4e0e7e-9185-4754-bf11-0703fdb71a23" providerId="ADAL" clId="{9A38CC23-5C88-42AE-A14A-0ACB2CA9E810}" dt="2024-07-17T13:03:31.449" v="2193" actId="1076"/>
          <ac:picMkLst>
            <pc:docMk/>
            <pc:sldMk cId="1007623288" sldId="318"/>
            <ac:picMk id="3" creationId="{B0196AE0-133C-CF84-DD23-8149E74CB6EB}"/>
          </ac:picMkLst>
        </pc:picChg>
        <pc:picChg chg="del">
          <ac:chgData name="TERRY BOO CHEE YEE" userId="6d4e0e7e-9185-4754-bf11-0703fdb71a23" providerId="ADAL" clId="{9A38CC23-5C88-42AE-A14A-0ACB2CA9E810}" dt="2024-07-17T13:03:16.933" v="2162" actId="478"/>
          <ac:picMkLst>
            <pc:docMk/>
            <pc:sldMk cId="1007623288" sldId="318"/>
            <ac:picMk id="2050" creationId="{3C969A89-5135-1952-A90C-237C205E241A}"/>
          </ac:picMkLst>
        </pc:picChg>
        <pc:picChg chg="del">
          <ac:chgData name="TERRY BOO CHEE YEE" userId="6d4e0e7e-9185-4754-bf11-0703fdb71a23" providerId="ADAL" clId="{9A38CC23-5C88-42AE-A14A-0ACB2CA9E810}" dt="2024-07-17T13:03:16.933" v="2162" actId="478"/>
          <ac:picMkLst>
            <pc:docMk/>
            <pc:sldMk cId="1007623288" sldId="318"/>
            <ac:picMk id="2052" creationId="{5D5D55E3-FE37-DDE5-5DC2-90D74A0EFCCB}"/>
          </ac:picMkLst>
        </pc:picChg>
      </pc:sldChg>
      <pc:sldChg chg="addSp delSp modSp add mod ord">
        <pc:chgData name="TERRY BOO CHEE YEE" userId="6d4e0e7e-9185-4754-bf11-0703fdb71a23" providerId="ADAL" clId="{9A38CC23-5C88-42AE-A14A-0ACB2CA9E810}" dt="2024-07-17T13:13:02.116" v="2413" actId="2711"/>
        <pc:sldMkLst>
          <pc:docMk/>
          <pc:sldMk cId="2704833357" sldId="319"/>
        </pc:sldMkLst>
        <pc:spChg chg="add del mod">
          <ac:chgData name="TERRY BOO CHEE YEE" userId="6d4e0e7e-9185-4754-bf11-0703fdb71a23" providerId="ADAL" clId="{9A38CC23-5C88-42AE-A14A-0ACB2CA9E810}" dt="2024-07-17T13:05:09.471" v="2208" actId="478"/>
          <ac:spMkLst>
            <pc:docMk/>
            <pc:sldMk cId="2704833357" sldId="319"/>
            <ac:spMk id="2" creationId="{9C2759E7-D737-60BA-64B1-4D2C374061EA}"/>
          </ac:spMkLst>
        </pc:spChg>
        <pc:spChg chg="add del mod">
          <ac:chgData name="TERRY BOO CHEE YEE" userId="6d4e0e7e-9185-4754-bf11-0703fdb71a23" providerId="ADAL" clId="{9A38CC23-5C88-42AE-A14A-0ACB2CA9E810}" dt="2024-07-17T13:05:09.471" v="2208" actId="478"/>
          <ac:spMkLst>
            <pc:docMk/>
            <pc:sldMk cId="2704833357" sldId="319"/>
            <ac:spMk id="3" creationId="{61919B0A-5951-FBA5-65E5-B721B9BDDE5C}"/>
          </ac:spMkLst>
        </pc:spChg>
        <pc:spChg chg="add mod">
          <ac:chgData name="TERRY BOO CHEE YEE" userId="6d4e0e7e-9185-4754-bf11-0703fdb71a23" providerId="ADAL" clId="{9A38CC23-5C88-42AE-A14A-0ACB2CA9E810}" dt="2024-07-17T13:05:06.904" v="2207"/>
          <ac:spMkLst>
            <pc:docMk/>
            <pc:sldMk cId="2704833357" sldId="319"/>
            <ac:spMk id="4" creationId="{3532387B-1D9F-76DD-D11B-135FEC53F14A}"/>
          </ac:spMkLst>
        </pc:spChg>
        <pc:spChg chg="add mod">
          <ac:chgData name="TERRY BOO CHEE YEE" userId="6d4e0e7e-9185-4754-bf11-0703fdb71a23" providerId="ADAL" clId="{9A38CC23-5C88-42AE-A14A-0ACB2CA9E810}" dt="2024-07-17T13:05:06.904" v="2207"/>
          <ac:spMkLst>
            <pc:docMk/>
            <pc:sldMk cId="2704833357" sldId="319"/>
            <ac:spMk id="5" creationId="{6AFCC222-F18A-1084-8798-B54A027F8D66}"/>
          </ac:spMkLst>
        </pc:spChg>
        <pc:spChg chg="add mod">
          <ac:chgData name="TERRY BOO CHEE YEE" userId="6d4e0e7e-9185-4754-bf11-0703fdb71a23" providerId="ADAL" clId="{9A38CC23-5C88-42AE-A14A-0ACB2CA9E810}" dt="2024-07-17T13:05:06.904" v="2207"/>
          <ac:spMkLst>
            <pc:docMk/>
            <pc:sldMk cId="2704833357" sldId="319"/>
            <ac:spMk id="8" creationId="{2C1B662D-6805-86F6-D18C-CE65F706056C}"/>
          </ac:spMkLst>
        </pc:spChg>
        <pc:spChg chg="add mod">
          <ac:chgData name="TERRY BOO CHEE YEE" userId="6d4e0e7e-9185-4754-bf11-0703fdb71a23" providerId="ADAL" clId="{9A38CC23-5C88-42AE-A14A-0ACB2CA9E810}" dt="2024-07-17T13:05:06.904" v="2207"/>
          <ac:spMkLst>
            <pc:docMk/>
            <pc:sldMk cId="2704833357" sldId="319"/>
            <ac:spMk id="9" creationId="{52EF7084-9C67-339E-5C15-767C3AE96E18}"/>
          </ac:spMkLst>
        </pc:spChg>
        <pc:spChg chg="add del">
          <ac:chgData name="TERRY BOO CHEE YEE" userId="6d4e0e7e-9185-4754-bf11-0703fdb71a23" providerId="ADAL" clId="{9A38CC23-5C88-42AE-A14A-0ACB2CA9E810}" dt="2024-07-17T13:05:16.866" v="2217" actId="478"/>
          <ac:spMkLst>
            <pc:docMk/>
            <pc:sldMk cId="2704833357" sldId="319"/>
            <ac:spMk id="10" creationId="{9497D126-BEE5-4D65-EF34-C943890148CF}"/>
          </ac:spMkLst>
        </pc:spChg>
        <pc:spChg chg="add del mod">
          <ac:chgData name="TERRY BOO CHEE YEE" userId="6d4e0e7e-9185-4754-bf11-0703fdb71a23" providerId="ADAL" clId="{9A38CC23-5C88-42AE-A14A-0ACB2CA9E810}" dt="2024-07-17T13:05:17.430" v="2218" actId="478"/>
          <ac:spMkLst>
            <pc:docMk/>
            <pc:sldMk cId="2704833357" sldId="319"/>
            <ac:spMk id="11" creationId="{85F2C540-2626-076E-F939-EEB7F1E104C6}"/>
          </ac:spMkLst>
        </pc:spChg>
        <pc:spChg chg="add del mod">
          <ac:chgData name="TERRY BOO CHEE YEE" userId="6d4e0e7e-9185-4754-bf11-0703fdb71a23" providerId="ADAL" clId="{9A38CC23-5C88-42AE-A14A-0ACB2CA9E810}" dt="2024-07-17T13:05:17.430" v="2218" actId="478"/>
          <ac:spMkLst>
            <pc:docMk/>
            <pc:sldMk cId="2704833357" sldId="319"/>
            <ac:spMk id="12" creationId="{2DCC9A77-283A-588A-2217-4A680A1AB740}"/>
          </ac:spMkLst>
        </pc:spChg>
        <pc:spChg chg="add mod">
          <ac:chgData name="TERRY BOO CHEE YEE" userId="6d4e0e7e-9185-4754-bf11-0703fdb71a23" providerId="ADAL" clId="{9A38CC23-5C88-42AE-A14A-0ACB2CA9E810}" dt="2024-07-17T13:13:02.116" v="2413" actId="2711"/>
          <ac:spMkLst>
            <pc:docMk/>
            <pc:sldMk cId="2704833357" sldId="319"/>
            <ac:spMk id="13" creationId="{00898898-1BA3-D5DD-CCC1-A23A8BD3A42E}"/>
          </ac:spMkLst>
        </pc:spChg>
        <pc:spChg chg="add mod">
          <ac:chgData name="TERRY BOO CHEE YEE" userId="6d4e0e7e-9185-4754-bf11-0703fdb71a23" providerId="ADAL" clId="{9A38CC23-5C88-42AE-A14A-0ACB2CA9E810}" dt="2024-07-17T13:13:02.116" v="2413" actId="2711"/>
          <ac:spMkLst>
            <pc:docMk/>
            <pc:sldMk cId="2704833357" sldId="319"/>
            <ac:spMk id="14" creationId="{0B06F112-D2FE-3334-3329-8AE938D05612}"/>
          </ac:spMkLst>
        </pc:spChg>
        <pc:spChg chg="add del mod">
          <ac:chgData name="TERRY BOO CHEE YEE" userId="6d4e0e7e-9185-4754-bf11-0703fdb71a23" providerId="ADAL" clId="{9A38CC23-5C88-42AE-A14A-0ACB2CA9E810}" dt="2024-07-17T13:05:23.091" v="2220" actId="478"/>
          <ac:spMkLst>
            <pc:docMk/>
            <pc:sldMk cId="2704833357" sldId="319"/>
            <ac:spMk id="17" creationId="{1FDDEB7A-3F2C-0CAA-2082-54B2A176C1D9}"/>
          </ac:spMkLst>
        </pc:spChg>
        <pc:spChg chg="add mod">
          <ac:chgData name="TERRY BOO CHEE YEE" userId="6d4e0e7e-9185-4754-bf11-0703fdb71a23" providerId="ADAL" clId="{9A38CC23-5C88-42AE-A14A-0ACB2CA9E810}" dt="2024-07-17T13:13:02.116" v="2413" actId="2711"/>
          <ac:spMkLst>
            <pc:docMk/>
            <pc:sldMk cId="2704833357" sldId="319"/>
            <ac:spMk id="18" creationId="{36B0BC4A-D8A9-1472-9036-8928E11BD7AE}"/>
          </ac:spMkLst>
        </pc:spChg>
        <pc:spChg chg="add del mod">
          <ac:chgData name="TERRY BOO CHEE YEE" userId="6d4e0e7e-9185-4754-bf11-0703fdb71a23" providerId="ADAL" clId="{9A38CC23-5C88-42AE-A14A-0ACB2CA9E810}" dt="2024-07-17T13:07:21.295" v="2264" actId="478"/>
          <ac:spMkLst>
            <pc:docMk/>
            <pc:sldMk cId="2704833357" sldId="319"/>
            <ac:spMk id="20" creationId="{39D762E5-547F-146A-35C7-4BE5DFFC27E2}"/>
          </ac:spMkLst>
        </pc:spChg>
        <pc:spChg chg="add del">
          <ac:chgData name="TERRY BOO CHEE YEE" userId="6d4e0e7e-9185-4754-bf11-0703fdb71a23" providerId="ADAL" clId="{9A38CC23-5C88-42AE-A14A-0ACB2CA9E810}" dt="2024-07-17T13:05:16.866" v="2217" actId="478"/>
          <ac:spMkLst>
            <pc:docMk/>
            <pc:sldMk cId="2704833357" sldId="319"/>
            <ac:spMk id="249" creationId="{00000000-0000-0000-0000-000000000000}"/>
          </ac:spMkLst>
        </pc:spChg>
        <pc:spChg chg="add del">
          <ac:chgData name="TERRY BOO CHEE YEE" userId="6d4e0e7e-9185-4754-bf11-0703fdb71a23" providerId="ADAL" clId="{9A38CC23-5C88-42AE-A14A-0ACB2CA9E810}" dt="2024-07-17T13:05:16.866" v="2217" actId="478"/>
          <ac:spMkLst>
            <pc:docMk/>
            <pc:sldMk cId="2704833357" sldId="319"/>
            <ac:spMk id="250" creationId="{00000000-0000-0000-0000-000000000000}"/>
          </ac:spMkLst>
        </pc:spChg>
        <pc:picChg chg="add mod">
          <ac:chgData name="TERRY BOO CHEE YEE" userId="6d4e0e7e-9185-4754-bf11-0703fdb71a23" providerId="ADAL" clId="{9A38CC23-5C88-42AE-A14A-0ACB2CA9E810}" dt="2024-07-17T13:05:06.904" v="2207"/>
          <ac:picMkLst>
            <pc:docMk/>
            <pc:sldMk cId="2704833357" sldId="319"/>
            <ac:picMk id="6" creationId="{44A62326-63C3-0602-E73A-766BF87E8C93}"/>
          </ac:picMkLst>
        </pc:picChg>
        <pc:picChg chg="add mod">
          <ac:chgData name="TERRY BOO CHEE YEE" userId="6d4e0e7e-9185-4754-bf11-0703fdb71a23" providerId="ADAL" clId="{9A38CC23-5C88-42AE-A14A-0ACB2CA9E810}" dt="2024-07-17T13:05:06.904" v="2207"/>
          <ac:picMkLst>
            <pc:docMk/>
            <pc:sldMk cId="2704833357" sldId="319"/>
            <ac:picMk id="7" creationId="{6207A44A-5822-F99C-E861-101CD67B860C}"/>
          </ac:picMkLst>
        </pc:picChg>
        <pc:picChg chg="add del mod">
          <ac:chgData name="TERRY BOO CHEE YEE" userId="6d4e0e7e-9185-4754-bf11-0703fdb71a23" providerId="ADAL" clId="{9A38CC23-5C88-42AE-A14A-0ACB2CA9E810}" dt="2024-07-17T13:05:23.657" v="2221" actId="478"/>
          <ac:picMkLst>
            <pc:docMk/>
            <pc:sldMk cId="2704833357" sldId="319"/>
            <ac:picMk id="15" creationId="{D2FDC334-2681-96EA-9332-C0C02C33938B}"/>
          </ac:picMkLst>
        </pc:picChg>
        <pc:picChg chg="add del mod">
          <ac:chgData name="TERRY BOO CHEE YEE" userId="6d4e0e7e-9185-4754-bf11-0703fdb71a23" providerId="ADAL" clId="{9A38CC23-5C88-42AE-A14A-0ACB2CA9E810}" dt="2024-07-17T13:05:23.091" v="2220" actId="478"/>
          <ac:picMkLst>
            <pc:docMk/>
            <pc:sldMk cId="2704833357" sldId="319"/>
            <ac:picMk id="16" creationId="{C6AF7A12-9D57-8F19-6B08-01888B3BFF14}"/>
          </ac:picMkLst>
        </pc:picChg>
        <pc:picChg chg="add del">
          <ac:chgData name="TERRY BOO CHEE YEE" userId="6d4e0e7e-9185-4754-bf11-0703fdb71a23" providerId="ADAL" clId="{9A38CC23-5C88-42AE-A14A-0ACB2CA9E810}" dt="2024-07-17T13:05:16.866" v="2217" actId="478"/>
          <ac:picMkLst>
            <pc:docMk/>
            <pc:sldMk cId="2704833357" sldId="319"/>
            <ac:picMk id="2050" creationId="{3C969A89-5135-1952-A90C-237C205E241A}"/>
          </ac:picMkLst>
        </pc:picChg>
        <pc:picChg chg="add del">
          <ac:chgData name="TERRY BOO CHEE YEE" userId="6d4e0e7e-9185-4754-bf11-0703fdb71a23" providerId="ADAL" clId="{9A38CC23-5C88-42AE-A14A-0ACB2CA9E810}" dt="2024-07-17T13:05:16.866" v="2217" actId="478"/>
          <ac:picMkLst>
            <pc:docMk/>
            <pc:sldMk cId="2704833357" sldId="319"/>
            <ac:picMk id="2052" creationId="{5D5D55E3-FE37-DDE5-5DC2-90D74A0EFCCB}"/>
          </ac:picMkLst>
        </pc:picChg>
        <pc:picChg chg="add mod">
          <ac:chgData name="TERRY BOO CHEE YEE" userId="6d4e0e7e-9185-4754-bf11-0703fdb71a23" providerId="ADAL" clId="{9A38CC23-5C88-42AE-A14A-0ACB2CA9E810}" dt="2024-07-17T13:13:02.116" v="2413" actId="2711"/>
          <ac:picMkLst>
            <pc:docMk/>
            <pc:sldMk cId="2704833357" sldId="319"/>
            <ac:picMk id="4098" creationId="{ED5B50E0-22BC-6CD8-DED9-0E97FEB2C947}"/>
          </ac:picMkLst>
        </pc:picChg>
      </pc:sldChg>
      <pc:sldChg chg="addSp delSp modSp add mod">
        <pc:chgData name="TERRY BOO CHEE YEE" userId="6d4e0e7e-9185-4754-bf11-0703fdb71a23" providerId="ADAL" clId="{9A38CC23-5C88-42AE-A14A-0ACB2CA9E810}" dt="2024-07-17T13:12:56.839" v="2411" actId="2711"/>
        <pc:sldMkLst>
          <pc:docMk/>
          <pc:sldMk cId="3305537376" sldId="320"/>
        </pc:sldMkLst>
        <pc:spChg chg="add del mod">
          <ac:chgData name="TERRY BOO CHEE YEE" userId="6d4e0e7e-9185-4754-bf11-0703fdb71a23" providerId="ADAL" clId="{9A38CC23-5C88-42AE-A14A-0ACB2CA9E810}" dt="2024-07-17T13:07:14.512" v="2262" actId="478"/>
          <ac:spMkLst>
            <pc:docMk/>
            <pc:sldMk cId="3305537376" sldId="320"/>
            <ac:spMk id="3" creationId="{55150DCB-8F72-84D4-9F82-83CECFB1119A}"/>
          </ac:spMkLst>
        </pc:spChg>
        <pc:spChg chg="del">
          <ac:chgData name="TERRY BOO CHEE YEE" userId="6d4e0e7e-9185-4754-bf11-0703fdb71a23" providerId="ADAL" clId="{9A38CC23-5C88-42AE-A14A-0ACB2CA9E810}" dt="2024-07-17T13:07:12.848" v="2261" actId="478"/>
          <ac:spMkLst>
            <pc:docMk/>
            <pc:sldMk cId="3305537376" sldId="320"/>
            <ac:spMk id="13" creationId="{00898898-1BA3-D5DD-CCC1-A23A8BD3A42E}"/>
          </ac:spMkLst>
        </pc:spChg>
        <pc:spChg chg="mod">
          <ac:chgData name="TERRY BOO CHEE YEE" userId="6d4e0e7e-9185-4754-bf11-0703fdb71a23" providerId="ADAL" clId="{9A38CC23-5C88-42AE-A14A-0ACB2CA9E810}" dt="2024-07-17T13:12:56.839" v="2411" actId="2711"/>
          <ac:spMkLst>
            <pc:docMk/>
            <pc:sldMk cId="3305537376" sldId="320"/>
            <ac:spMk id="14" creationId="{0B06F112-D2FE-3334-3329-8AE938D05612}"/>
          </ac:spMkLst>
        </pc:spChg>
        <pc:spChg chg="mod">
          <ac:chgData name="TERRY BOO CHEE YEE" userId="6d4e0e7e-9185-4754-bf11-0703fdb71a23" providerId="ADAL" clId="{9A38CC23-5C88-42AE-A14A-0ACB2CA9E810}" dt="2024-07-17T13:12:56.839" v="2411" actId="2711"/>
          <ac:spMkLst>
            <pc:docMk/>
            <pc:sldMk cId="3305537376" sldId="320"/>
            <ac:spMk id="18" creationId="{36B0BC4A-D8A9-1472-9036-8928E11BD7AE}"/>
          </ac:spMkLst>
        </pc:spChg>
        <pc:spChg chg="mod">
          <ac:chgData name="TERRY BOO CHEE YEE" userId="6d4e0e7e-9185-4754-bf11-0703fdb71a23" providerId="ADAL" clId="{9A38CC23-5C88-42AE-A14A-0ACB2CA9E810}" dt="2024-07-17T13:12:56.839" v="2411" actId="2711"/>
          <ac:spMkLst>
            <pc:docMk/>
            <pc:sldMk cId="3305537376" sldId="320"/>
            <ac:spMk id="20" creationId="{39D762E5-547F-146A-35C7-4BE5DFFC27E2}"/>
          </ac:spMkLst>
        </pc:spChg>
        <pc:picChg chg="add mod">
          <ac:chgData name="TERRY BOO CHEE YEE" userId="6d4e0e7e-9185-4754-bf11-0703fdb71a23" providerId="ADAL" clId="{9A38CC23-5C88-42AE-A14A-0ACB2CA9E810}" dt="2024-07-17T13:10:22.851" v="2333" actId="1076"/>
          <ac:picMkLst>
            <pc:docMk/>
            <pc:sldMk cId="3305537376" sldId="320"/>
            <ac:picMk id="5" creationId="{4080B297-1A8B-DF11-8576-C9247B37D03B}"/>
          </ac:picMkLst>
        </pc:picChg>
      </pc:sldChg>
      <pc:sldChg chg="addSp delSp modSp add mod">
        <pc:chgData name="TERRY BOO CHEE YEE" userId="6d4e0e7e-9185-4754-bf11-0703fdb71a23" providerId="ADAL" clId="{9A38CC23-5C88-42AE-A14A-0ACB2CA9E810}" dt="2024-07-17T13:18:20.211" v="2531" actId="14100"/>
        <pc:sldMkLst>
          <pc:docMk/>
          <pc:sldMk cId="4215011323" sldId="321"/>
        </pc:sldMkLst>
        <pc:spChg chg="mod">
          <ac:chgData name="TERRY BOO CHEE YEE" userId="6d4e0e7e-9185-4754-bf11-0703fdb71a23" providerId="ADAL" clId="{9A38CC23-5C88-42AE-A14A-0ACB2CA9E810}" dt="2024-07-17T13:13:32.548" v="2418" actId="2711"/>
          <ac:spMkLst>
            <pc:docMk/>
            <pc:sldMk cId="4215011323" sldId="321"/>
            <ac:spMk id="14" creationId="{0B06F112-D2FE-3334-3329-8AE938D05612}"/>
          </ac:spMkLst>
        </pc:spChg>
        <pc:spChg chg="del">
          <ac:chgData name="TERRY BOO CHEE YEE" userId="6d4e0e7e-9185-4754-bf11-0703fdb71a23" providerId="ADAL" clId="{9A38CC23-5C88-42AE-A14A-0ACB2CA9E810}" dt="2024-07-17T13:11:54.853" v="2403" actId="478"/>
          <ac:spMkLst>
            <pc:docMk/>
            <pc:sldMk cId="4215011323" sldId="321"/>
            <ac:spMk id="18" creationId="{36B0BC4A-D8A9-1472-9036-8928E11BD7AE}"/>
          </ac:spMkLst>
        </pc:spChg>
        <pc:spChg chg="mod">
          <ac:chgData name="TERRY BOO CHEE YEE" userId="6d4e0e7e-9185-4754-bf11-0703fdb71a23" providerId="ADAL" clId="{9A38CC23-5C88-42AE-A14A-0ACB2CA9E810}" dt="2024-07-17T13:17:55.541" v="2515" actId="1076"/>
          <ac:spMkLst>
            <pc:docMk/>
            <pc:sldMk cId="4215011323" sldId="321"/>
            <ac:spMk id="20" creationId="{39D762E5-547F-146A-35C7-4BE5DFFC27E2}"/>
          </ac:spMkLst>
        </pc:spChg>
        <pc:picChg chg="del mod">
          <ac:chgData name="TERRY BOO CHEE YEE" userId="6d4e0e7e-9185-4754-bf11-0703fdb71a23" providerId="ADAL" clId="{9A38CC23-5C88-42AE-A14A-0ACB2CA9E810}" dt="2024-07-17T13:11:53.865" v="2402" actId="478"/>
          <ac:picMkLst>
            <pc:docMk/>
            <pc:sldMk cId="4215011323" sldId="321"/>
            <ac:picMk id="5" creationId="{4080B297-1A8B-DF11-8576-C9247B37D03B}"/>
          </ac:picMkLst>
        </pc:picChg>
        <pc:picChg chg="add mod">
          <ac:chgData name="TERRY BOO CHEE YEE" userId="6d4e0e7e-9185-4754-bf11-0703fdb71a23" providerId="ADAL" clId="{9A38CC23-5C88-42AE-A14A-0ACB2CA9E810}" dt="2024-07-17T13:16:07.301" v="2483" actId="14100"/>
          <ac:picMkLst>
            <pc:docMk/>
            <pc:sldMk cId="4215011323" sldId="321"/>
            <ac:picMk id="6146" creationId="{70765B5C-1B77-A288-4ADC-AF185BE02F45}"/>
          </ac:picMkLst>
        </pc:picChg>
        <pc:picChg chg="add mod">
          <ac:chgData name="TERRY BOO CHEE YEE" userId="6d4e0e7e-9185-4754-bf11-0703fdb71a23" providerId="ADAL" clId="{9A38CC23-5C88-42AE-A14A-0ACB2CA9E810}" dt="2024-07-17T13:16:10.786" v="2485" actId="1076"/>
          <ac:picMkLst>
            <pc:docMk/>
            <pc:sldMk cId="4215011323" sldId="321"/>
            <ac:picMk id="6148" creationId="{F66E02DB-0261-699B-CB96-7F0CBEE98A6B}"/>
          </ac:picMkLst>
        </pc:picChg>
        <pc:picChg chg="add mod">
          <ac:chgData name="TERRY BOO CHEE YEE" userId="6d4e0e7e-9185-4754-bf11-0703fdb71a23" providerId="ADAL" clId="{9A38CC23-5C88-42AE-A14A-0ACB2CA9E810}" dt="2024-07-17T13:16:26.244" v="2491" actId="14100"/>
          <ac:picMkLst>
            <pc:docMk/>
            <pc:sldMk cId="4215011323" sldId="321"/>
            <ac:picMk id="6150" creationId="{6F3D5F76-BBFD-B28E-CEC8-A59514F98D59}"/>
          </ac:picMkLst>
        </pc:picChg>
        <pc:picChg chg="add mod">
          <ac:chgData name="TERRY BOO CHEE YEE" userId="6d4e0e7e-9185-4754-bf11-0703fdb71a23" providerId="ADAL" clId="{9A38CC23-5C88-42AE-A14A-0ACB2CA9E810}" dt="2024-07-17T13:17:02.445" v="2496" actId="14100"/>
          <ac:picMkLst>
            <pc:docMk/>
            <pc:sldMk cId="4215011323" sldId="321"/>
            <ac:picMk id="6152" creationId="{92AB7EE0-8BE3-1EF3-47E0-88EFE3240EC6}"/>
          </ac:picMkLst>
        </pc:picChg>
        <pc:picChg chg="add mod">
          <ac:chgData name="TERRY BOO CHEE YEE" userId="6d4e0e7e-9185-4754-bf11-0703fdb71a23" providerId="ADAL" clId="{9A38CC23-5C88-42AE-A14A-0ACB2CA9E810}" dt="2024-07-17T13:17:28.540" v="2505" actId="14100"/>
          <ac:picMkLst>
            <pc:docMk/>
            <pc:sldMk cId="4215011323" sldId="321"/>
            <ac:picMk id="6154" creationId="{ED93AD88-793E-9164-84CF-890942205430}"/>
          </ac:picMkLst>
        </pc:picChg>
        <pc:picChg chg="add mod">
          <ac:chgData name="TERRY BOO CHEE YEE" userId="6d4e0e7e-9185-4754-bf11-0703fdb71a23" providerId="ADAL" clId="{9A38CC23-5C88-42AE-A14A-0ACB2CA9E810}" dt="2024-07-17T13:17:43.642" v="2510" actId="14100"/>
          <ac:picMkLst>
            <pc:docMk/>
            <pc:sldMk cId="4215011323" sldId="321"/>
            <ac:picMk id="6156" creationId="{F44D3FF9-8D1A-20F8-1C64-F75519BE5197}"/>
          </ac:picMkLst>
        </pc:picChg>
        <pc:cxnChg chg="add mod">
          <ac:chgData name="TERRY BOO CHEE YEE" userId="6d4e0e7e-9185-4754-bf11-0703fdb71a23" providerId="ADAL" clId="{9A38CC23-5C88-42AE-A14A-0ACB2CA9E810}" dt="2024-07-17T13:17:54.239" v="2513" actId="14100"/>
          <ac:cxnSpMkLst>
            <pc:docMk/>
            <pc:sldMk cId="4215011323" sldId="321"/>
            <ac:cxnSpMk id="3" creationId="{216286FD-AB41-0A4F-3ED9-C62C0B5EC5DC}"/>
          </ac:cxnSpMkLst>
        </pc:cxnChg>
        <pc:cxnChg chg="add mod">
          <ac:chgData name="TERRY BOO CHEE YEE" userId="6d4e0e7e-9185-4754-bf11-0703fdb71a23" providerId="ADAL" clId="{9A38CC23-5C88-42AE-A14A-0ACB2CA9E810}" dt="2024-07-17T13:18:01.436" v="2518" actId="14100"/>
          <ac:cxnSpMkLst>
            <pc:docMk/>
            <pc:sldMk cId="4215011323" sldId="321"/>
            <ac:cxnSpMk id="6" creationId="{0F61AF5F-5CB6-C311-1FA0-60244DD1149E}"/>
          </ac:cxnSpMkLst>
        </pc:cxnChg>
        <pc:cxnChg chg="add mod">
          <ac:chgData name="TERRY BOO CHEE YEE" userId="6d4e0e7e-9185-4754-bf11-0703fdb71a23" providerId="ADAL" clId="{9A38CC23-5C88-42AE-A14A-0ACB2CA9E810}" dt="2024-07-17T13:18:05.603" v="2521" actId="14100"/>
          <ac:cxnSpMkLst>
            <pc:docMk/>
            <pc:sldMk cId="4215011323" sldId="321"/>
            <ac:cxnSpMk id="8" creationId="{2ADF9F53-AA9F-E230-ED71-D527519849F7}"/>
          </ac:cxnSpMkLst>
        </pc:cxnChg>
        <pc:cxnChg chg="add mod">
          <ac:chgData name="TERRY BOO CHEE YEE" userId="6d4e0e7e-9185-4754-bf11-0703fdb71a23" providerId="ADAL" clId="{9A38CC23-5C88-42AE-A14A-0ACB2CA9E810}" dt="2024-07-17T13:18:20.211" v="2531" actId="14100"/>
          <ac:cxnSpMkLst>
            <pc:docMk/>
            <pc:sldMk cId="4215011323" sldId="321"/>
            <ac:cxnSpMk id="10" creationId="{934F3FE0-6571-C361-7B59-9BADB72B27A2}"/>
          </ac:cxnSpMkLst>
        </pc:cxnChg>
        <pc:cxnChg chg="add mod">
          <ac:chgData name="TERRY BOO CHEE YEE" userId="6d4e0e7e-9185-4754-bf11-0703fdb71a23" providerId="ADAL" clId="{9A38CC23-5C88-42AE-A14A-0ACB2CA9E810}" dt="2024-07-17T13:18:12.464" v="2527" actId="14100"/>
          <ac:cxnSpMkLst>
            <pc:docMk/>
            <pc:sldMk cId="4215011323" sldId="321"/>
            <ac:cxnSpMk id="12" creationId="{541221E2-F89A-32C8-27FA-4FE466088156}"/>
          </ac:cxnSpMkLst>
        </pc:cxnChg>
        <pc:cxnChg chg="add mod">
          <ac:chgData name="TERRY BOO CHEE YEE" userId="6d4e0e7e-9185-4754-bf11-0703fdb71a23" providerId="ADAL" clId="{9A38CC23-5C88-42AE-A14A-0ACB2CA9E810}" dt="2024-07-17T13:18:17.539" v="2530" actId="14100"/>
          <ac:cxnSpMkLst>
            <pc:docMk/>
            <pc:sldMk cId="4215011323" sldId="321"/>
            <ac:cxnSpMk id="15" creationId="{DA1E3F81-2D8E-9268-8DFE-C144F1EF8921}"/>
          </ac:cxnSpMkLst>
        </pc:cxnChg>
      </pc:sldChg>
      <pc:sldChg chg="addSp modSp add mod">
        <pc:chgData name="TERRY BOO CHEE YEE" userId="6d4e0e7e-9185-4754-bf11-0703fdb71a23" providerId="ADAL" clId="{9A38CC23-5C88-42AE-A14A-0ACB2CA9E810}" dt="2024-07-17T14:48:26.893" v="3433" actId="20577"/>
        <pc:sldMkLst>
          <pc:docMk/>
          <pc:sldMk cId="869276575" sldId="322"/>
        </pc:sldMkLst>
        <pc:spChg chg="mod">
          <ac:chgData name="TERRY BOO CHEE YEE" userId="6d4e0e7e-9185-4754-bf11-0703fdb71a23" providerId="ADAL" clId="{9A38CC23-5C88-42AE-A14A-0ACB2CA9E810}" dt="2024-07-17T14:37:02.473" v="3240"/>
          <ac:spMkLst>
            <pc:docMk/>
            <pc:sldMk cId="869276575" sldId="322"/>
            <ac:spMk id="2" creationId="{57FD5271-E00C-D369-B96A-BE7BC197E416}"/>
          </ac:spMkLst>
        </pc:spChg>
        <pc:spChg chg="add mod">
          <ac:chgData name="TERRY BOO CHEE YEE" userId="6d4e0e7e-9185-4754-bf11-0703fdb71a23" providerId="ADAL" clId="{9A38CC23-5C88-42AE-A14A-0ACB2CA9E810}" dt="2024-07-17T14:48:26.893" v="3433" actId="20577"/>
          <ac:spMkLst>
            <pc:docMk/>
            <pc:sldMk cId="869276575" sldId="322"/>
            <ac:spMk id="9" creationId="{C49B3352-0E87-2D7D-3893-A94FA68026D5}"/>
          </ac:spMkLst>
        </pc:spChg>
        <pc:picChg chg="add mod">
          <ac:chgData name="TERRY BOO CHEE YEE" userId="6d4e0e7e-9185-4754-bf11-0703fdb71a23" providerId="ADAL" clId="{9A38CC23-5C88-42AE-A14A-0ACB2CA9E810}" dt="2024-07-17T14:42:36.054" v="3324" actId="1076"/>
          <ac:picMkLst>
            <pc:docMk/>
            <pc:sldMk cId="869276575" sldId="322"/>
            <ac:picMk id="4" creationId="{8B77CDE1-D00C-5772-FAC7-3180A2F94E32}"/>
          </ac:picMkLst>
        </pc:picChg>
        <pc:picChg chg="add mod">
          <ac:chgData name="TERRY BOO CHEE YEE" userId="6d4e0e7e-9185-4754-bf11-0703fdb71a23" providerId="ADAL" clId="{9A38CC23-5C88-42AE-A14A-0ACB2CA9E810}" dt="2024-07-17T14:42:50.012" v="3329" actId="14100"/>
          <ac:picMkLst>
            <pc:docMk/>
            <pc:sldMk cId="869276575" sldId="322"/>
            <ac:picMk id="6" creationId="{93B6D965-A354-5E4F-B439-CA2BE95C76A5}"/>
          </ac:picMkLst>
        </pc:picChg>
        <pc:picChg chg="add mod">
          <ac:chgData name="TERRY BOO CHEE YEE" userId="6d4e0e7e-9185-4754-bf11-0703fdb71a23" providerId="ADAL" clId="{9A38CC23-5C88-42AE-A14A-0ACB2CA9E810}" dt="2024-07-17T14:43:14.486" v="3336" actId="1076"/>
          <ac:picMkLst>
            <pc:docMk/>
            <pc:sldMk cId="869276575" sldId="322"/>
            <ac:picMk id="8" creationId="{3906B504-5AA8-E260-33A2-31A46881ABA2}"/>
          </ac:picMkLst>
        </pc:picChg>
      </pc:sldChg>
      <pc:sldChg chg="add del">
        <pc:chgData name="TERRY BOO CHEE YEE" userId="6d4e0e7e-9185-4754-bf11-0703fdb71a23" providerId="ADAL" clId="{9A38CC23-5C88-42AE-A14A-0ACB2CA9E810}" dt="2024-07-17T13:14:37.692" v="2447" actId="47"/>
        <pc:sldMkLst>
          <pc:docMk/>
          <pc:sldMk cId="870177700" sldId="322"/>
        </pc:sldMkLst>
      </pc:sldChg>
      <pc:sldChg chg="addSp modSp add mod">
        <pc:chgData name="TERRY BOO CHEE YEE" userId="6d4e0e7e-9185-4754-bf11-0703fdb71a23" providerId="ADAL" clId="{9A38CC23-5C88-42AE-A14A-0ACB2CA9E810}" dt="2024-07-17T14:47:04.057" v="3383" actId="14100"/>
        <pc:sldMkLst>
          <pc:docMk/>
          <pc:sldMk cId="1155364855" sldId="323"/>
        </pc:sldMkLst>
        <pc:spChg chg="mod">
          <ac:chgData name="TERRY BOO CHEE YEE" userId="6d4e0e7e-9185-4754-bf11-0703fdb71a23" providerId="ADAL" clId="{9A38CC23-5C88-42AE-A14A-0ACB2CA9E810}" dt="2024-07-17T14:37:33.452" v="3262" actId="20577"/>
          <ac:spMkLst>
            <pc:docMk/>
            <pc:sldMk cId="1155364855" sldId="323"/>
            <ac:spMk id="2" creationId="{57FD5271-E00C-D369-B96A-BE7BC197E416}"/>
          </ac:spMkLst>
        </pc:spChg>
        <pc:spChg chg="add mod">
          <ac:chgData name="TERRY BOO CHEE YEE" userId="6d4e0e7e-9185-4754-bf11-0703fdb71a23" providerId="ADAL" clId="{9A38CC23-5C88-42AE-A14A-0ACB2CA9E810}" dt="2024-07-17T14:47:04.057" v="3383" actId="14100"/>
          <ac:spMkLst>
            <pc:docMk/>
            <pc:sldMk cId="1155364855" sldId="323"/>
            <ac:spMk id="3" creationId="{667989D7-1F04-E803-2A24-467D1A0DB460}"/>
          </ac:spMkLst>
        </pc:spChg>
      </pc:sldChg>
      <pc:sldChg chg="addSp delSp modSp add mod">
        <pc:chgData name="TERRY BOO CHEE YEE" userId="6d4e0e7e-9185-4754-bf11-0703fdb71a23" providerId="ADAL" clId="{9A38CC23-5C88-42AE-A14A-0ACB2CA9E810}" dt="2024-07-17T13:25:20.205" v="2576" actId="404"/>
        <pc:sldMkLst>
          <pc:docMk/>
          <pc:sldMk cId="1760766699" sldId="324"/>
        </pc:sldMkLst>
        <pc:spChg chg="mod">
          <ac:chgData name="TERRY BOO CHEE YEE" userId="6d4e0e7e-9185-4754-bf11-0703fdb71a23" providerId="ADAL" clId="{9A38CC23-5C88-42AE-A14A-0ACB2CA9E810}" dt="2024-07-17T13:24:59.095" v="2565"/>
          <ac:spMkLst>
            <pc:docMk/>
            <pc:sldMk cId="1760766699" sldId="324"/>
            <ac:spMk id="4" creationId="{999A894D-79EE-D423-9962-DE4BC9B784C4}"/>
          </ac:spMkLst>
        </pc:spChg>
        <pc:spChg chg="mod">
          <ac:chgData name="TERRY BOO CHEE YEE" userId="6d4e0e7e-9185-4754-bf11-0703fdb71a23" providerId="ADAL" clId="{9A38CC23-5C88-42AE-A14A-0ACB2CA9E810}" dt="2024-07-17T13:25:20.205" v="2576" actId="404"/>
          <ac:spMkLst>
            <pc:docMk/>
            <pc:sldMk cId="1760766699" sldId="324"/>
            <ac:spMk id="5" creationId="{9D6AFB59-D4B0-1377-6A9A-A1ED550F0EE0}"/>
          </ac:spMkLst>
        </pc:spChg>
        <pc:picChg chg="add mod">
          <ac:chgData name="TERRY BOO CHEE YEE" userId="6d4e0e7e-9185-4754-bf11-0703fdb71a23" providerId="ADAL" clId="{9A38CC23-5C88-42AE-A14A-0ACB2CA9E810}" dt="2024-07-17T13:22:38.636" v="2551" actId="1076"/>
          <ac:picMkLst>
            <pc:docMk/>
            <pc:sldMk cId="1760766699" sldId="324"/>
            <ac:picMk id="3" creationId="{6B5A5A34-A207-6472-C743-AE9A407D325D}"/>
          </ac:picMkLst>
        </pc:picChg>
        <pc:picChg chg="del">
          <ac:chgData name="TERRY BOO CHEE YEE" userId="6d4e0e7e-9185-4754-bf11-0703fdb71a23" providerId="ADAL" clId="{9A38CC23-5C88-42AE-A14A-0ACB2CA9E810}" dt="2024-07-17T13:21:53.468" v="2537" actId="478"/>
          <ac:picMkLst>
            <pc:docMk/>
            <pc:sldMk cId="1760766699" sldId="324"/>
            <ac:picMk id="6" creationId="{AD9DEE60-E42C-60DD-35C7-A53E51386075}"/>
          </ac:picMkLst>
        </pc:picChg>
        <pc:picChg chg="del">
          <ac:chgData name="TERRY BOO CHEE YEE" userId="6d4e0e7e-9185-4754-bf11-0703fdb71a23" providerId="ADAL" clId="{9A38CC23-5C88-42AE-A14A-0ACB2CA9E810}" dt="2024-07-17T13:21:54.426" v="2538" actId="478"/>
          <ac:picMkLst>
            <pc:docMk/>
            <pc:sldMk cId="1760766699" sldId="324"/>
            <ac:picMk id="7" creationId="{17834EDE-D23B-D850-8D11-8B892521C2AB}"/>
          </ac:picMkLst>
        </pc:picChg>
        <pc:picChg chg="del mod">
          <ac:chgData name="TERRY BOO CHEE YEE" userId="6d4e0e7e-9185-4754-bf11-0703fdb71a23" providerId="ADAL" clId="{9A38CC23-5C88-42AE-A14A-0ACB2CA9E810}" dt="2024-07-17T13:22:18.903" v="2544" actId="478"/>
          <ac:picMkLst>
            <pc:docMk/>
            <pc:sldMk cId="1760766699" sldId="324"/>
            <ac:picMk id="8" creationId="{B12DE339-5A43-DF22-3BD3-DB441521649E}"/>
          </ac:picMkLst>
        </pc:picChg>
        <pc:picChg chg="add mod">
          <ac:chgData name="TERRY BOO CHEE YEE" userId="6d4e0e7e-9185-4754-bf11-0703fdb71a23" providerId="ADAL" clId="{9A38CC23-5C88-42AE-A14A-0ACB2CA9E810}" dt="2024-07-17T13:22:38.636" v="2551" actId="1076"/>
          <ac:picMkLst>
            <pc:docMk/>
            <pc:sldMk cId="1760766699" sldId="324"/>
            <ac:picMk id="10" creationId="{D1331BE7-8312-3C31-6274-57CBD0498A7A}"/>
          </ac:picMkLst>
        </pc:picChg>
      </pc:sldChg>
      <pc:sldChg chg="add del">
        <pc:chgData name="TERRY BOO CHEE YEE" userId="6d4e0e7e-9185-4754-bf11-0703fdb71a23" providerId="ADAL" clId="{9A38CC23-5C88-42AE-A14A-0ACB2CA9E810}" dt="2024-07-17T13:21:46.049" v="2534"/>
        <pc:sldMkLst>
          <pc:docMk/>
          <pc:sldMk cId="3834526389" sldId="324"/>
        </pc:sldMkLst>
      </pc:sldChg>
      <pc:sldChg chg="addSp modSp add mod">
        <pc:chgData name="TERRY BOO CHEE YEE" userId="6d4e0e7e-9185-4754-bf11-0703fdb71a23" providerId="ADAL" clId="{9A38CC23-5C88-42AE-A14A-0ACB2CA9E810}" dt="2024-07-17T14:03:08.121" v="2824" actId="1076"/>
        <pc:sldMkLst>
          <pc:docMk/>
          <pc:sldMk cId="4189047443" sldId="325"/>
        </pc:sldMkLst>
        <pc:spChg chg="mod">
          <ac:chgData name="TERRY BOO CHEE YEE" userId="6d4e0e7e-9185-4754-bf11-0703fdb71a23" providerId="ADAL" clId="{9A38CC23-5C88-42AE-A14A-0ACB2CA9E810}" dt="2024-07-17T14:03:03.591" v="2823" actId="1076"/>
          <ac:spMkLst>
            <pc:docMk/>
            <pc:sldMk cId="4189047443" sldId="325"/>
            <ac:spMk id="5" creationId="{332AC637-D215-979A-B4CC-EBC2C17BEAB6}"/>
          </ac:spMkLst>
        </pc:spChg>
        <pc:spChg chg="add mod">
          <ac:chgData name="TERRY BOO CHEE YEE" userId="6d4e0e7e-9185-4754-bf11-0703fdb71a23" providerId="ADAL" clId="{9A38CC23-5C88-42AE-A14A-0ACB2CA9E810}" dt="2024-07-17T14:03:08.121" v="2824" actId="1076"/>
          <ac:spMkLst>
            <pc:docMk/>
            <pc:sldMk cId="4189047443" sldId="325"/>
            <ac:spMk id="8" creationId="{25CE1BC9-946B-6508-E535-CA7C7BD95B9C}"/>
          </ac:spMkLst>
        </pc:spChg>
        <pc:spChg chg="add mod">
          <ac:chgData name="TERRY BOO CHEE YEE" userId="6d4e0e7e-9185-4754-bf11-0703fdb71a23" providerId="ADAL" clId="{9A38CC23-5C88-42AE-A14A-0ACB2CA9E810}" dt="2024-07-17T14:03:08.121" v="2824" actId="1076"/>
          <ac:spMkLst>
            <pc:docMk/>
            <pc:sldMk cId="4189047443" sldId="325"/>
            <ac:spMk id="9" creationId="{9CF9A05A-F009-EF0C-EA48-68C22548BAFA}"/>
          </ac:spMkLst>
        </pc:spChg>
        <pc:picChg chg="add mod">
          <ac:chgData name="TERRY BOO CHEE YEE" userId="6d4e0e7e-9185-4754-bf11-0703fdb71a23" providerId="ADAL" clId="{9A38CC23-5C88-42AE-A14A-0ACB2CA9E810}" dt="2024-07-17T14:03:08.121" v="2824" actId="1076"/>
          <ac:picMkLst>
            <pc:docMk/>
            <pc:sldMk cId="4189047443" sldId="325"/>
            <ac:picMk id="3" creationId="{DC3B3285-5C64-5A97-CBB4-AB4908282412}"/>
          </ac:picMkLst>
        </pc:picChg>
        <pc:picChg chg="add mod">
          <ac:chgData name="TERRY BOO CHEE YEE" userId="6d4e0e7e-9185-4754-bf11-0703fdb71a23" providerId="ADAL" clId="{9A38CC23-5C88-42AE-A14A-0ACB2CA9E810}" dt="2024-07-17T14:03:08.121" v="2824" actId="1076"/>
          <ac:picMkLst>
            <pc:docMk/>
            <pc:sldMk cId="4189047443" sldId="325"/>
            <ac:picMk id="7" creationId="{055F94CF-8577-B67D-905F-D90E0888B8BF}"/>
          </ac:picMkLst>
        </pc:picChg>
      </pc:sldChg>
      <pc:sldChg chg="modSp add mod">
        <pc:chgData name="TERRY BOO CHEE YEE" userId="6d4e0e7e-9185-4754-bf11-0703fdb71a23" providerId="ADAL" clId="{9A38CC23-5C88-42AE-A14A-0ACB2CA9E810}" dt="2024-07-17T14:04:24.344" v="2854" actId="20577"/>
        <pc:sldMkLst>
          <pc:docMk/>
          <pc:sldMk cId="1440667987" sldId="326"/>
        </pc:sldMkLst>
        <pc:spChg chg="mod">
          <ac:chgData name="TERRY BOO CHEE YEE" userId="6d4e0e7e-9185-4754-bf11-0703fdb71a23" providerId="ADAL" clId="{9A38CC23-5C88-42AE-A14A-0ACB2CA9E810}" dt="2024-07-17T14:04:24.344" v="2854" actId="20577"/>
          <ac:spMkLst>
            <pc:docMk/>
            <pc:sldMk cId="1440667987" sldId="326"/>
            <ac:spMk id="235" creationId="{00000000-0000-0000-0000-000000000000}"/>
          </ac:spMkLst>
        </pc:spChg>
      </pc:sldChg>
      <pc:sldChg chg="addSp delSp modSp add mod ord">
        <pc:chgData name="TERRY BOO CHEE YEE" userId="6d4e0e7e-9185-4754-bf11-0703fdb71a23" providerId="ADAL" clId="{9A38CC23-5C88-42AE-A14A-0ACB2CA9E810}" dt="2024-07-17T14:12:57.281" v="2923" actId="14100"/>
        <pc:sldMkLst>
          <pc:docMk/>
          <pc:sldMk cId="1134029182" sldId="327"/>
        </pc:sldMkLst>
        <pc:spChg chg="add mod">
          <ac:chgData name="TERRY BOO CHEE YEE" userId="6d4e0e7e-9185-4754-bf11-0703fdb71a23" providerId="ADAL" clId="{9A38CC23-5C88-42AE-A14A-0ACB2CA9E810}" dt="2024-07-17T14:12:57.281" v="2923" actId="14100"/>
          <ac:spMkLst>
            <pc:docMk/>
            <pc:sldMk cId="1134029182" sldId="327"/>
            <ac:spMk id="3" creationId="{F1983BE4-2E51-6977-F991-BF6AB4EF0CA0}"/>
          </ac:spMkLst>
        </pc:spChg>
        <pc:spChg chg="mod">
          <ac:chgData name="TERRY BOO CHEE YEE" userId="6d4e0e7e-9185-4754-bf11-0703fdb71a23" providerId="ADAL" clId="{9A38CC23-5C88-42AE-A14A-0ACB2CA9E810}" dt="2024-07-17T14:07:22.502" v="2898"/>
          <ac:spMkLst>
            <pc:docMk/>
            <pc:sldMk cId="1134029182" sldId="327"/>
            <ac:spMk id="4" creationId="{2C4B8EF8-944E-0916-77CB-48CC78FC8402}"/>
          </ac:spMkLst>
        </pc:spChg>
        <pc:spChg chg="del mod">
          <ac:chgData name="TERRY BOO CHEE YEE" userId="6d4e0e7e-9185-4754-bf11-0703fdb71a23" providerId="ADAL" clId="{9A38CC23-5C88-42AE-A14A-0ACB2CA9E810}" dt="2024-07-17T14:05:03.019" v="2886" actId="478"/>
          <ac:spMkLst>
            <pc:docMk/>
            <pc:sldMk cId="1134029182" sldId="327"/>
            <ac:spMk id="5" creationId="{332AC637-D215-979A-B4CC-EBC2C17BEAB6}"/>
          </ac:spMkLst>
        </pc:spChg>
        <pc:picChg chg="del">
          <ac:chgData name="TERRY BOO CHEE YEE" userId="6d4e0e7e-9185-4754-bf11-0703fdb71a23" providerId="ADAL" clId="{9A38CC23-5C88-42AE-A14A-0ACB2CA9E810}" dt="2024-07-17T14:05:05.885" v="2888" actId="478"/>
          <ac:picMkLst>
            <pc:docMk/>
            <pc:sldMk cId="1134029182" sldId="327"/>
            <ac:picMk id="2" creationId="{C3A62780-599A-71D2-A54E-94C2DC56A41A}"/>
          </ac:picMkLst>
        </pc:picChg>
        <pc:picChg chg="add mod">
          <ac:chgData name="TERRY BOO CHEE YEE" userId="6d4e0e7e-9185-4754-bf11-0703fdb71a23" providerId="ADAL" clId="{9A38CC23-5C88-42AE-A14A-0ACB2CA9E810}" dt="2024-07-17T14:12:12.183" v="2904" actId="14100"/>
          <ac:picMkLst>
            <pc:docMk/>
            <pc:sldMk cId="1134029182" sldId="327"/>
            <ac:picMk id="7" creationId="{6DC31C53-4070-2C7F-80A7-250E33C59514}"/>
          </ac:picMkLst>
        </pc:picChg>
      </pc:sldChg>
      <pc:sldChg chg="add del">
        <pc:chgData name="TERRY BOO CHEE YEE" userId="6d4e0e7e-9185-4754-bf11-0703fdb71a23" providerId="ADAL" clId="{9A38CC23-5C88-42AE-A14A-0ACB2CA9E810}" dt="2024-07-17T14:04:56.719" v="2884"/>
        <pc:sldMkLst>
          <pc:docMk/>
          <pc:sldMk cId="606945556" sldId="328"/>
        </pc:sldMkLst>
      </pc:sldChg>
      <pc:sldChg chg="addSp delSp modSp add mod">
        <pc:chgData name="TERRY BOO CHEE YEE" userId="6d4e0e7e-9185-4754-bf11-0703fdb71a23" providerId="ADAL" clId="{9A38CC23-5C88-42AE-A14A-0ACB2CA9E810}" dt="2024-07-17T14:15:05.530" v="2950" actId="1076"/>
        <pc:sldMkLst>
          <pc:docMk/>
          <pc:sldMk cId="1192340294" sldId="328"/>
        </pc:sldMkLst>
        <pc:spChg chg="mod">
          <ac:chgData name="TERRY BOO CHEE YEE" userId="6d4e0e7e-9185-4754-bf11-0703fdb71a23" providerId="ADAL" clId="{9A38CC23-5C88-42AE-A14A-0ACB2CA9E810}" dt="2024-07-17T14:15:05.530" v="2950" actId="1076"/>
          <ac:spMkLst>
            <pc:docMk/>
            <pc:sldMk cId="1192340294" sldId="328"/>
            <ac:spMk id="3" creationId="{F1983BE4-2E51-6977-F991-BF6AB4EF0CA0}"/>
          </ac:spMkLst>
        </pc:spChg>
        <pc:spChg chg="mod">
          <ac:chgData name="TERRY BOO CHEE YEE" userId="6d4e0e7e-9185-4754-bf11-0703fdb71a23" providerId="ADAL" clId="{9A38CC23-5C88-42AE-A14A-0ACB2CA9E810}" dt="2024-07-17T14:13:42.378" v="2931"/>
          <ac:spMkLst>
            <pc:docMk/>
            <pc:sldMk cId="1192340294" sldId="328"/>
            <ac:spMk id="4" creationId="{2C4B8EF8-944E-0916-77CB-48CC78FC8402}"/>
          </ac:spMkLst>
        </pc:spChg>
        <pc:picChg chg="add del mod">
          <ac:chgData name="TERRY BOO CHEE YEE" userId="6d4e0e7e-9185-4754-bf11-0703fdb71a23" providerId="ADAL" clId="{9A38CC23-5C88-42AE-A14A-0ACB2CA9E810}" dt="2024-07-17T14:15:01.488" v="2948" actId="1076"/>
          <ac:picMkLst>
            <pc:docMk/>
            <pc:sldMk cId="1192340294" sldId="328"/>
            <ac:picMk id="5" creationId="{DF362427-8FFE-0BA3-1B98-04B9779A8665}"/>
          </ac:picMkLst>
        </pc:picChg>
        <pc:picChg chg="add del mod">
          <ac:chgData name="TERRY BOO CHEE YEE" userId="6d4e0e7e-9185-4754-bf11-0703fdb71a23" providerId="ADAL" clId="{9A38CC23-5C88-42AE-A14A-0ACB2CA9E810}" dt="2024-07-17T14:14:55.965" v="2944" actId="478"/>
          <ac:picMkLst>
            <pc:docMk/>
            <pc:sldMk cId="1192340294" sldId="328"/>
            <ac:picMk id="7" creationId="{6DC31C53-4070-2C7F-80A7-250E33C59514}"/>
          </ac:picMkLst>
        </pc:picChg>
      </pc:sldChg>
      <pc:sldChg chg="add del">
        <pc:chgData name="TERRY BOO CHEE YEE" userId="6d4e0e7e-9185-4754-bf11-0703fdb71a23" providerId="ADAL" clId="{9A38CC23-5C88-42AE-A14A-0ACB2CA9E810}" dt="2024-07-17T14:13:25.785" v="2924" actId="47"/>
        <pc:sldMkLst>
          <pc:docMk/>
          <pc:sldMk cId="3053418019" sldId="328"/>
        </pc:sldMkLst>
      </pc:sldChg>
      <pc:sldChg chg="addSp delSp modSp add mod">
        <pc:chgData name="TERRY BOO CHEE YEE" userId="6d4e0e7e-9185-4754-bf11-0703fdb71a23" providerId="ADAL" clId="{9A38CC23-5C88-42AE-A14A-0ACB2CA9E810}" dt="2024-07-18T14:39:01.329" v="3899" actId="20577"/>
        <pc:sldMkLst>
          <pc:docMk/>
          <pc:sldMk cId="2451482421" sldId="329"/>
        </pc:sldMkLst>
        <pc:spChg chg="mod">
          <ac:chgData name="TERRY BOO CHEE YEE" userId="6d4e0e7e-9185-4754-bf11-0703fdb71a23" providerId="ADAL" clId="{9A38CC23-5C88-42AE-A14A-0ACB2CA9E810}" dt="2024-07-17T14:15:20.090" v="2955" actId="12"/>
          <ac:spMkLst>
            <pc:docMk/>
            <pc:sldMk cId="2451482421" sldId="329"/>
            <ac:spMk id="3" creationId="{F1983BE4-2E51-6977-F991-BF6AB4EF0CA0}"/>
          </ac:spMkLst>
        </pc:spChg>
        <pc:spChg chg="mod">
          <ac:chgData name="TERRY BOO CHEE YEE" userId="6d4e0e7e-9185-4754-bf11-0703fdb71a23" providerId="ADAL" clId="{9A38CC23-5C88-42AE-A14A-0ACB2CA9E810}" dt="2024-07-18T14:39:01.329" v="3899" actId="20577"/>
          <ac:spMkLst>
            <pc:docMk/>
            <pc:sldMk cId="2451482421" sldId="329"/>
            <ac:spMk id="4" creationId="{2C4B8EF8-944E-0916-77CB-48CC78FC8402}"/>
          </ac:spMkLst>
        </pc:spChg>
        <pc:picChg chg="add mod">
          <ac:chgData name="TERRY BOO CHEE YEE" userId="6d4e0e7e-9185-4754-bf11-0703fdb71a23" providerId="ADAL" clId="{9A38CC23-5C88-42AE-A14A-0ACB2CA9E810}" dt="2024-07-17T14:19:42.437" v="2961" actId="1076"/>
          <ac:picMkLst>
            <pc:docMk/>
            <pc:sldMk cId="2451482421" sldId="329"/>
            <ac:picMk id="5" creationId="{9E4C985A-FD15-A0B5-FAEC-0B97A254C1A6}"/>
          </ac:picMkLst>
        </pc:picChg>
        <pc:picChg chg="del">
          <ac:chgData name="TERRY BOO CHEE YEE" userId="6d4e0e7e-9185-4754-bf11-0703fdb71a23" providerId="ADAL" clId="{9A38CC23-5C88-42AE-A14A-0ACB2CA9E810}" dt="2024-07-17T14:19:37.651" v="2956" actId="478"/>
          <ac:picMkLst>
            <pc:docMk/>
            <pc:sldMk cId="2451482421" sldId="329"/>
            <ac:picMk id="7" creationId="{6DC31C53-4070-2C7F-80A7-250E33C59514}"/>
          </ac:picMkLst>
        </pc:picChg>
      </pc:sldChg>
      <pc:sldChg chg="add del">
        <pc:chgData name="TERRY BOO CHEE YEE" userId="6d4e0e7e-9185-4754-bf11-0703fdb71a23" providerId="ADAL" clId="{9A38CC23-5C88-42AE-A14A-0ACB2CA9E810}" dt="2024-07-17T14:04:56.272" v="2883"/>
        <pc:sldMkLst>
          <pc:docMk/>
          <pc:sldMk cId="3520352010" sldId="329"/>
        </pc:sldMkLst>
      </pc:sldChg>
      <pc:sldChg chg="add del">
        <pc:chgData name="TERRY BOO CHEE YEE" userId="6d4e0e7e-9185-4754-bf11-0703fdb71a23" providerId="ADAL" clId="{9A38CC23-5C88-42AE-A14A-0ACB2CA9E810}" dt="2024-07-17T14:13:34.232" v="2928"/>
        <pc:sldMkLst>
          <pc:docMk/>
          <pc:sldMk cId="1434226899" sldId="330"/>
        </pc:sldMkLst>
      </pc:sldChg>
      <pc:sldChg chg="add del">
        <pc:chgData name="TERRY BOO CHEE YEE" userId="6d4e0e7e-9185-4754-bf11-0703fdb71a23" providerId="ADAL" clId="{9A38CC23-5C88-42AE-A14A-0ACB2CA9E810}" dt="2024-07-17T14:04:55.887" v="2882"/>
        <pc:sldMkLst>
          <pc:docMk/>
          <pc:sldMk cId="1504900688" sldId="330"/>
        </pc:sldMkLst>
      </pc:sldChg>
      <pc:sldChg chg="addSp delSp modSp add mod">
        <pc:chgData name="TERRY BOO CHEE YEE" userId="6d4e0e7e-9185-4754-bf11-0703fdb71a23" providerId="ADAL" clId="{9A38CC23-5C88-42AE-A14A-0ACB2CA9E810}" dt="2024-07-17T14:36:38.319" v="3202"/>
        <pc:sldMkLst>
          <pc:docMk/>
          <pc:sldMk cId="3079664455" sldId="330"/>
        </pc:sldMkLst>
        <pc:spChg chg="mod">
          <ac:chgData name="TERRY BOO CHEE YEE" userId="6d4e0e7e-9185-4754-bf11-0703fdb71a23" providerId="ADAL" clId="{9A38CC23-5C88-42AE-A14A-0ACB2CA9E810}" dt="2024-07-17T14:36:38.319" v="3202"/>
          <ac:spMkLst>
            <pc:docMk/>
            <pc:sldMk cId="3079664455" sldId="330"/>
            <ac:spMk id="4" creationId="{2C4B8EF8-944E-0916-77CB-48CC78FC8402}"/>
          </ac:spMkLst>
        </pc:spChg>
        <pc:spChg chg="del">
          <ac:chgData name="TERRY BOO CHEE YEE" userId="6d4e0e7e-9185-4754-bf11-0703fdb71a23" providerId="ADAL" clId="{9A38CC23-5C88-42AE-A14A-0ACB2CA9E810}" dt="2024-07-17T14:35:07.145" v="3132" actId="478"/>
          <ac:spMkLst>
            <pc:docMk/>
            <pc:sldMk cId="3079664455" sldId="330"/>
            <ac:spMk id="5" creationId="{332AC637-D215-979A-B4CC-EBC2C17BEAB6}"/>
          </ac:spMkLst>
        </pc:spChg>
        <pc:spChg chg="add mod">
          <ac:chgData name="TERRY BOO CHEE YEE" userId="6d4e0e7e-9185-4754-bf11-0703fdb71a23" providerId="ADAL" clId="{9A38CC23-5C88-42AE-A14A-0ACB2CA9E810}" dt="2024-07-17T14:35:04.310" v="3131"/>
          <ac:spMkLst>
            <pc:docMk/>
            <pc:sldMk cId="3079664455" sldId="330"/>
            <ac:spMk id="13" creationId="{039A9FF0-8D99-86E9-8507-BA8960DF1FBA}"/>
          </ac:spMkLst>
        </pc:spChg>
        <pc:spChg chg="add mod">
          <ac:chgData name="TERRY BOO CHEE YEE" userId="6d4e0e7e-9185-4754-bf11-0703fdb71a23" providerId="ADAL" clId="{9A38CC23-5C88-42AE-A14A-0ACB2CA9E810}" dt="2024-07-17T14:35:33.720" v="3148" actId="20577"/>
          <ac:spMkLst>
            <pc:docMk/>
            <pc:sldMk cId="3079664455" sldId="330"/>
            <ac:spMk id="14" creationId="{36B6A3BA-DF09-BC31-49EC-2A70832802D7}"/>
          </ac:spMkLst>
        </pc:spChg>
        <pc:picChg chg="del">
          <ac:chgData name="TERRY BOO CHEE YEE" userId="6d4e0e7e-9185-4754-bf11-0703fdb71a23" providerId="ADAL" clId="{9A38CC23-5C88-42AE-A14A-0ACB2CA9E810}" dt="2024-07-17T14:32:44.037" v="3096" actId="478"/>
          <ac:picMkLst>
            <pc:docMk/>
            <pc:sldMk cId="3079664455" sldId="330"/>
            <ac:picMk id="2" creationId="{C3A62780-599A-71D2-A54E-94C2DC56A41A}"/>
          </ac:picMkLst>
        </pc:picChg>
        <pc:picChg chg="add mod">
          <ac:chgData name="TERRY BOO CHEE YEE" userId="6d4e0e7e-9185-4754-bf11-0703fdb71a23" providerId="ADAL" clId="{9A38CC23-5C88-42AE-A14A-0ACB2CA9E810}" dt="2024-07-17T14:32:49.392" v="3104" actId="1076"/>
          <ac:picMkLst>
            <pc:docMk/>
            <pc:sldMk cId="3079664455" sldId="330"/>
            <ac:picMk id="6" creationId="{5FD382C5-FF20-41EA-F5FE-122E90EF4BF4}"/>
          </ac:picMkLst>
        </pc:picChg>
        <pc:picChg chg="add del mod">
          <ac:chgData name="TERRY BOO CHEE YEE" userId="6d4e0e7e-9185-4754-bf11-0703fdb71a23" providerId="ADAL" clId="{9A38CC23-5C88-42AE-A14A-0ACB2CA9E810}" dt="2024-07-17T14:35:17.511" v="3137" actId="478"/>
          <ac:picMkLst>
            <pc:docMk/>
            <pc:sldMk cId="3079664455" sldId="330"/>
            <ac:picMk id="8" creationId="{A16DA392-D797-CDBB-F0E9-1CA112E6FE1A}"/>
          </ac:picMkLst>
        </pc:picChg>
        <pc:picChg chg="add del mod">
          <ac:chgData name="TERRY BOO CHEE YEE" userId="6d4e0e7e-9185-4754-bf11-0703fdb71a23" providerId="ADAL" clId="{9A38CC23-5C88-42AE-A14A-0ACB2CA9E810}" dt="2024-07-17T14:35:17.146" v="3136" actId="478"/>
          <ac:picMkLst>
            <pc:docMk/>
            <pc:sldMk cId="3079664455" sldId="330"/>
            <ac:picMk id="10" creationId="{D4A9CF2B-9139-FFCD-CE78-0B3C95588AF9}"/>
          </ac:picMkLst>
        </pc:picChg>
        <pc:picChg chg="add del mod">
          <ac:chgData name="TERRY BOO CHEE YEE" userId="6d4e0e7e-9185-4754-bf11-0703fdb71a23" providerId="ADAL" clId="{9A38CC23-5C88-42AE-A14A-0ACB2CA9E810}" dt="2024-07-17T14:35:17.846" v="3138" actId="478"/>
          <ac:picMkLst>
            <pc:docMk/>
            <pc:sldMk cId="3079664455" sldId="330"/>
            <ac:picMk id="12" creationId="{F48349F3-2854-77D8-3ED2-11EFEADB4187}"/>
          </ac:picMkLst>
        </pc:picChg>
      </pc:sldChg>
      <pc:sldChg chg="modSp add mod ord">
        <pc:chgData name="TERRY BOO CHEE YEE" userId="6d4e0e7e-9185-4754-bf11-0703fdb71a23" providerId="ADAL" clId="{9A38CC23-5C88-42AE-A14A-0ACB2CA9E810}" dt="2024-07-17T14:28:20.020" v="3062"/>
        <pc:sldMkLst>
          <pc:docMk/>
          <pc:sldMk cId="2172242836" sldId="331"/>
        </pc:sldMkLst>
        <pc:spChg chg="mod">
          <ac:chgData name="TERRY BOO CHEE YEE" userId="6d4e0e7e-9185-4754-bf11-0703fdb71a23" providerId="ADAL" clId="{9A38CC23-5C88-42AE-A14A-0ACB2CA9E810}" dt="2024-07-17T14:28:15.471" v="3060" actId="1076"/>
          <ac:spMkLst>
            <pc:docMk/>
            <pc:sldMk cId="2172242836" sldId="331"/>
            <ac:spMk id="5" creationId="{332AC637-D215-979A-B4CC-EBC2C17BEAB6}"/>
          </ac:spMkLst>
        </pc:spChg>
      </pc:sldChg>
      <pc:sldChg chg="delSp modSp add mod">
        <pc:chgData name="TERRY BOO CHEE YEE" userId="6d4e0e7e-9185-4754-bf11-0703fdb71a23" providerId="ADAL" clId="{9A38CC23-5C88-42AE-A14A-0ACB2CA9E810}" dt="2024-07-17T14:48:29.002" v="3434" actId="20577"/>
        <pc:sldMkLst>
          <pc:docMk/>
          <pc:sldMk cId="1324114082" sldId="332"/>
        </pc:sldMkLst>
        <pc:spChg chg="mod">
          <ac:chgData name="TERRY BOO CHEE YEE" userId="6d4e0e7e-9185-4754-bf11-0703fdb71a23" providerId="ADAL" clId="{9A38CC23-5C88-42AE-A14A-0ACB2CA9E810}" dt="2024-07-17T14:36:41.653" v="3203"/>
          <ac:spMkLst>
            <pc:docMk/>
            <pc:sldMk cId="1324114082" sldId="332"/>
            <ac:spMk id="4" creationId="{2C4B8EF8-944E-0916-77CB-48CC78FC8402}"/>
          </ac:spMkLst>
        </pc:spChg>
        <pc:spChg chg="mod">
          <ac:chgData name="TERRY BOO CHEE YEE" userId="6d4e0e7e-9185-4754-bf11-0703fdb71a23" providerId="ADAL" clId="{9A38CC23-5C88-42AE-A14A-0ACB2CA9E810}" dt="2024-07-17T14:48:29.002" v="3434" actId="20577"/>
          <ac:spMkLst>
            <pc:docMk/>
            <pc:sldMk cId="1324114082" sldId="332"/>
            <ac:spMk id="14" creationId="{36B6A3BA-DF09-BC31-49EC-2A70832802D7}"/>
          </ac:spMkLst>
        </pc:spChg>
        <pc:picChg chg="del">
          <ac:chgData name="TERRY BOO CHEE YEE" userId="6d4e0e7e-9185-4754-bf11-0703fdb71a23" providerId="ADAL" clId="{9A38CC23-5C88-42AE-A14A-0ACB2CA9E810}" dt="2024-07-17T14:35:41.675" v="3166" actId="478"/>
          <ac:picMkLst>
            <pc:docMk/>
            <pc:sldMk cId="1324114082" sldId="332"/>
            <ac:picMk id="6" creationId="{5FD382C5-FF20-41EA-F5FE-122E90EF4BF4}"/>
          </ac:picMkLst>
        </pc:picChg>
        <pc:picChg chg="mod">
          <ac:chgData name="TERRY BOO CHEE YEE" userId="6d4e0e7e-9185-4754-bf11-0703fdb71a23" providerId="ADAL" clId="{9A38CC23-5C88-42AE-A14A-0ACB2CA9E810}" dt="2024-07-17T14:36:00.599" v="3184" actId="1076"/>
          <ac:picMkLst>
            <pc:docMk/>
            <pc:sldMk cId="1324114082" sldId="332"/>
            <ac:picMk id="8" creationId="{A16DA392-D797-CDBB-F0E9-1CA112E6FE1A}"/>
          </ac:picMkLst>
        </pc:picChg>
        <pc:picChg chg="mod">
          <ac:chgData name="TERRY BOO CHEE YEE" userId="6d4e0e7e-9185-4754-bf11-0703fdb71a23" providerId="ADAL" clId="{9A38CC23-5C88-42AE-A14A-0ACB2CA9E810}" dt="2024-07-17T14:35:59.764" v="3183" actId="1076"/>
          <ac:picMkLst>
            <pc:docMk/>
            <pc:sldMk cId="1324114082" sldId="332"/>
            <ac:picMk id="10" creationId="{D4A9CF2B-9139-FFCD-CE78-0B3C95588AF9}"/>
          </ac:picMkLst>
        </pc:picChg>
        <pc:picChg chg="mod">
          <ac:chgData name="TERRY BOO CHEE YEE" userId="6d4e0e7e-9185-4754-bf11-0703fdb71a23" providerId="ADAL" clId="{9A38CC23-5C88-42AE-A14A-0ACB2CA9E810}" dt="2024-07-17T14:35:50.162" v="3174" actId="14100"/>
          <ac:picMkLst>
            <pc:docMk/>
            <pc:sldMk cId="1324114082" sldId="332"/>
            <ac:picMk id="12" creationId="{F48349F3-2854-77D8-3ED2-11EFEADB4187}"/>
          </ac:picMkLst>
        </pc:picChg>
      </pc:sldChg>
      <pc:sldChg chg="addSp delSp modSp add mod">
        <pc:chgData name="TERRY BOO CHEE YEE" userId="6d4e0e7e-9185-4754-bf11-0703fdb71a23" providerId="ADAL" clId="{9A38CC23-5C88-42AE-A14A-0ACB2CA9E810}" dt="2024-07-17T14:48:24.477" v="3432" actId="20577"/>
        <pc:sldMkLst>
          <pc:docMk/>
          <pc:sldMk cId="3866437177" sldId="333"/>
        </pc:sldMkLst>
        <pc:spChg chg="mod">
          <ac:chgData name="TERRY BOO CHEE YEE" userId="6d4e0e7e-9185-4754-bf11-0703fdb71a23" providerId="ADAL" clId="{9A38CC23-5C88-42AE-A14A-0ACB2CA9E810}" dt="2024-07-17T14:37:38.747" v="3265"/>
          <ac:spMkLst>
            <pc:docMk/>
            <pc:sldMk cId="3866437177" sldId="333"/>
            <ac:spMk id="2" creationId="{57FD5271-E00C-D369-B96A-BE7BC197E416}"/>
          </ac:spMkLst>
        </pc:spChg>
        <pc:spChg chg="add del">
          <ac:chgData name="TERRY BOO CHEE YEE" userId="6d4e0e7e-9185-4754-bf11-0703fdb71a23" providerId="ADAL" clId="{9A38CC23-5C88-42AE-A14A-0ACB2CA9E810}" dt="2024-07-17T14:37:37.386" v="3264" actId="22"/>
          <ac:spMkLst>
            <pc:docMk/>
            <pc:sldMk cId="3866437177" sldId="333"/>
            <ac:spMk id="4" creationId="{26339D0C-89B9-D21A-E0E0-309853CE1564}"/>
          </ac:spMkLst>
        </pc:spChg>
        <pc:spChg chg="add mod">
          <ac:chgData name="TERRY BOO CHEE YEE" userId="6d4e0e7e-9185-4754-bf11-0703fdb71a23" providerId="ADAL" clId="{9A38CC23-5C88-42AE-A14A-0ACB2CA9E810}" dt="2024-07-17T14:48:24.477" v="3432" actId="20577"/>
          <ac:spMkLst>
            <pc:docMk/>
            <pc:sldMk cId="3866437177" sldId="333"/>
            <ac:spMk id="9" creationId="{4A3852E6-BE37-0468-1B8E-6A20BE3608EC}"/>
          </ac:spMkLst>
        </pc:spChg>
        <pc:picChg chg="add mod">
          <ac:chgData name="TERRY BOO CHEE YEE" userId="6d4e0e7e-9185-4754-bf11-0703fdb71a23" providerId="ADAL" clId="{9A38CC23-5C88-42AE-A14A-0ACB2CA9E810}" dt="2024-07-17T14:43:33.086" v="3340" actId="1076"/>
          <ac:picMkLst>
            <pc:docMk/>
            <pc:sldMk cId="3866437177" sldId="333"/>
            <ac:picMk id="6" creationId="{FD7E4E0D-EA70-40BF-0A7F-EB9D8F83ACF0}"/>
          </ac:picMkLst>
        </pc:picChg>
        <pc:picChg chg="add mod">
          <ac:chgData name="TERRY BOO CHEE YEE" userId="6d4e0e7e-9185-4754-bf11-0703fdb71a23" providerId="ADAL" clId="{9A38CC23-5C88-42AE-A14A-0ACB2CA9E810}" dt="2024-07-17T14:45:28.644" v="3365"/>
          <ac:picMkLst>
            <pc:docMk/>
            <pc:sldMk cId="3866437177" sldId="333"/>
            <ac:picMk id="7" creationId="{DA9B00C8-6861-FB80-3200-D91C6D5A4539}"/>
          </ac:picMkLst>
        </pc:picChg>
        <pc:picChg chg="add mod">
          <ac:chgData name="TERRY BOO CHEE YEE" userId="6d4e0e7e-9185-4754-bf11-0703fdb71a23" providerId="ADAL" clId="{9A38CC23-5C88-42AE-A14A-0ACB2CA9E810}" dt="2024-07-17T14:45:31.654" v="3366"/>
          <ac:picMkLst>
            <pc:docMk/>
            <pc:sldMk cId="3866437177" sldId="333"/>
            <ac:picMk id="8" creationId="{C240D25D-DEE0-5B1C-EB3E-0DE496076A34}"/>
          </ac:picMkLst>
        </pc:picChg>
      </pc:sldChg>
      <pc:sldChg chg="addSp modSp add mod">
        <pc:chgData name="TERRY BOO CHEE YEE" userId="6d4e0e7e-9185-4754-bf11-0703fdb71a23" providerId="ADAL" clId="{9A38CC23-5C88-42AE-A14A-0ACB2CA9E810}" dt="2024-07-17T14:47:49.765" v="3393" actId="1076"/>
        <pc:sldMkLst>
          <pc:docMk/>
          <pc:sldMk cId="2596590790" sldId="334"/>
        </pc:sldMkLst>
        <pc:spChg chg="mod">
          <ac:chgData name="TERRY BOO CHEE YEE" userId="6d4e0e7e-9185-4754-bf11-0703fdb71a23" providerId="ADAL" clId="{9A38CC23-5C88-42AE-A14A-0ACB2CA9E810}" dt="2024-07-17T14:38:06.879" v="3285" actId="20577"/>
          <ac:spMkLst>
            <pc:docMk/>
            <pc:sldMk cId="2596590790" sldId="334"/>
            <ac:spMk id="2" creationId="{57FD5271-E00C-D369-B96A-BE7BC197E416}"/>
          </ac:spMkLst>
        </pc:spChg>
        <pc:spChg chg="add mod">
          <ac:chgData name="TERRY BOO CHEE YEE" userId="6d4e0e7e-9185-4754-bf11-0703fdb71a23" providerId="ADAL" clId="{9A38CC23-5C88-42AE-A14A-0ACB2CA9E810}" dt="2024-07-17T14:47:49.765" v="3393" actId="1076"/>
          <ac:spMkLst>
            <pc:docMk/>
            <pc:sldMk cId="2596590790" sldId="334"/>
            <ac:spMk id="3" creationId="{F405B6BB-DBF6-9D0F-8F53-6273F04F749A}"/>
          </ac:spMkLst>
        </pc:spChg>
      </pc:sldChg>
      <pc:sldChg chg="add del">
        <pc:chgData name="TERRY BOO CHEE YEE" userId="6d4e0e7e-9185-4754-bf11-0703fdb71a23" providerId="ADAL" clId="{9A38CC23-5C88-42AE-A14A-0ACB2CA9E810}" dt="2024-07-17T14:38:10.930" v="3287" actId="47"/>
        <pc:sldMkLst>
          <pc:docMk/>
          <pc:sldMk cId="3051948369" sldId="335"/>
        </pc:sldMkLst>
      </pc:sldChg>
      <pc:sldChg chg="add del">
        <pc:chgData name="TERRY BOO CHEE YEE" userId="6d4e0e7e-9185-4754-bf11-0703fdb71a23" providerId="ADAL" clId="{9A38CC23-5C88-42AE-A14A-0ACB2CA9E810}" dt="2024-07-17T14:38:13.766" v="3288" actId="47"/>
        <pc:sldMkLst>
          <pc:docMk/>
          <pc:sldMk cId="3817933768" sldId="336"/>
        </pc:sldMkLst>
      </pc:sldChg>
      <pc:sldChg chg="addSp modSp add mod">
        <pc:chgData name="TERRY BOO CHEE YEE" userId="6d4e0e7e-9185-4754-bf11-0703fdb71a23" providerId="ADAL" clId="{9A38CC23-5C88-42AE-A14A-0ACB2CA9E810}" dt="2024-07-17T15:32:58.043" v="3474" actId="1076"/>
        <pc:sldMkLst>
          <pc:docMk/>
          <pc:sldMk cId="3628436653" sldId="337"/>
        </pc:sldMkLst>
        <pc:spChg chg="mod">
          <ac:chgData name="TERRY BOO CHEE YEE" userId="6d4e0e7e-9185-4754-bf11-0703fdb71a23" providerId="ADAL" clId="{9A38CC23-5C88-42AE-A14A-0ACB2CA9E810}" dt="2024-07-17T15:30:01.416" v="3447" actId="20577"/>
          <ac:spMkLst>
            <pc:docMk/>
            <pc:sldMk cId="3628436653" sldId="337"/>
            <ac:spMk id="2" creationId="{57FD5271-E00C-D369-B96A-BE7BC197E416}"/>
          </ac:spMkLst>
        </pc:spChg>
        <pc:spChg chg="add mod">
          <ac:chgData name="TERRY BOO CHEE YEE" userId="6d4e0e7e-9185-4754-bf11-0703fdb71a23" providerId="ADAL" clId="{9A38CC23-5C88-42AE-A14A-0ACB2CA9E810}" dt="2024-07-17T15:32:50.921" v="3473" actId="1076"/>
          <ac:spMkLst>
            <pc:docMk/>
            <pc:sldMk cId="3628436653" sldId="337"/>
            <ac:spMk id="5" creationId="{46294A5E-DF39-67F2-6231-8ED1908B60DF}"/>
          </ac:spMkLst>
        </pc:spChg>
        <pc:picChg chg="add mod">
          <ac:chgData name="TERRY BOO CHEE YEE" userId="6d4e0e7e-9185-4754-bf11-0703fdb71a23" providerId="ADAL" clId="{9A38CC23-5C88-42AE-A14A-0ACB2CA9E810}" dt="2024-07-17T15:32:58.043" v="3474" actId="1076"/>
          <ac:picMkLst>
            <pc:docMk/>
            <pc:sldMk cId="3628436653" sldId="337"/>
            <ac:picMk id="4" creationId="{AB4257A1-0977-4461-9939-A96ED4526DF5}"/>
          </ac:picMkLst>
        </pc:picChg>
      </pc:sldChg>
      <pc:sldChg chg="addSp delSp modSp add mod">
        <pc:chgData name="TERRY BOO CHEE YEE" userId="6d4e0e7e-9185-4754-bf11-0703fdb71a23" providerId="ADAL" clId="{9A38CC23-5C88-42AE-A14A-0ACB2CA9E810}" dt="2024-07-17T16:09:18.978" v="3878" actId="14100"/>
        <pc:sldMkLst>
          <pc:docMk/>
          <pc:sldMk cId="973072482" sldId="338"/>
        </pc:sldMkLst>
        <pc:spChg chg="add mod">
          <ac:chgData name="TERRY BOO CHEE YEE" userId="6d4e0e7e-9185-4754-bf11-0703fdb71a23" providerId="ADAL" clId="{9A38CC23-5C88-42AE-A14A-0ACB2CA9E810}" dt="2024-07-17T16:08:58.199" v="3866" actId="1076"/>
          <ac:spMkLst>
            <pc:docMk/>
            <pc:sldMk cId="973072482" sldId="338"/>
            <ac:spMk id="11" creationId="{269D540C-3A30-0367-3609-FC12A94C616A}"/>
          </ac:spMkLst>
        </pc:spChg>
        <pc:picChg chg="add mod">
          <ac:chgData name="TERRY BOO CHEE YEE" userId="6d4e0e7e-9185-4754-bf11-0703fdb71a23" providerId="ADAL" clId="{9A38CC23-5C88-42AE-A14A-0ACB2CA9E810}" dt="2024-07-17T14:44:12.016" v="3344" actId="1076"/>
          <ac:picMkLst>
            <pc:docMk/>
            <pc:sldMk cId="973072482" sldId="338"/>
            <ac:picMk id="4" creationId="{01A4ADBE-130D-2097-CF2B-BC0D9CAC473A}"/>
          </ac:picMkLst>
        </pc:picChg>
        <pc:picChg chg="add mod">
          <ac:chgData name="TERRY BOO CHEE YEE" userId="6d4e0e7e-9185-4754-bf11-0703fdb71a23" providerId="ADAL" clId="{9A38CC23-5C88-42AE-A14A-0ACB2CA9E810}" dt="2024-07-17T14:45:23.397" v="3364" actId="1076"/>
          <ac:picMkLst>
            <pc:docMk/>
            <pc:sldMk cId="973072482" sldId="338"/>
            <ac:picMk id="6" creationId="{6EB312D2-14F3-06C2-AE4E-5F26CC5262B1}"/>
          </ac:picMkLst>
        </pc:picChg>
        <pc:picChg chg="add del mod">
          <ac:chgData name="TERRY BOO CHEE YEE" userId="6d4e0e7e-9185-4754-bf11-0703fdb71a23" providerId="ADAL" clId="{9A38CC23-5C88-42AE-A14A-0ACB2CA9E810}" dt="2024-07-17T14:45:33.248" v="3367" actId="478"/>
          <ac:picMkLst>
            <pc:docMk/>
            <pc:sldMk cId="973072482" sldId="338"/>
            <ac:picMk id="8" creationId="{A7F373DC-1245-C03E-318D-548093D9D5EB}"/>
          </ac:picMkLst>
        </pc:picChg>
        <pc:picChg chg="add del mod">
          <ac:chgData name="TERRY BOO CHEE YEE" userId="6d4e0e7e-9185-4754-bf11-0703fdb71a23" providerId="ADAL" clId="{9A38CC23-5C88-42AE-A14A-0ACB2CA9E810}" dt="2024-07-17T14:45:33.657" v="3368" actId="478"/>
          <ac:picMkLst>
            <pc:docMk/>
            <pc:sldMk cId="973072482" sldId="338"/>
            <ac:picMk id="10" creationId="{D4C1521C-A30C-97A6-4A3D-4BEAC6C6E4C5}"/>
          </ac:picMkLst>
        </pc:picChg>
        <pc:picChg chg="add mod">
          <ac:chgData name="TERRY BOO CHEE YEE" userId="6d4e0e7e-9185-4754-bf11-0703fdb71a23" providerId="ADAL" clId="{9A38CC23-5C88-42AE-A14A-0ACB2CA9E810}" dt="2024-07-17T16:09:15.528" v="3876" actId="14100"/>
          <ac:picMkLst>
            <pc:docMk/>
            <pc:sldMk cId="973072482" sldId="338"/>
            <ac:picMk id="13" creationId="{60A08DCF-74FB-80DD-6E73-24CC36002B33}"/>
          </ac:picMkLst>
        </pc:picChg>
        <pc:picChg chg="add mod">
          <ac:chgData name="TERRY BOO CHEE YEE" userId="6d4e0e7e-9185-4754-bf11-0703fdb71a23" providerId="ADAL" clId="{9A38CC23-5C88-42AE-A14A-0ACB2CA9E810}" dt="2024-07-17T16:09:18.978" v="3878" actId="14100"/>
          <ac:picMkLst>
            <pc:docMk/>
            <pc:sldMk cId="973072482" sldId="338"/>
            <ac:picMk id="15" creationId="{3F444DB0-7702-4980-1CE5-212764F2081E}"/>
          </ac:picMkLst>
        </pc:picChg>
      </pc:sldChg>
      <pc:sldChg chg="addSp delSp modSp add mod">
        <pc:chgData name="TERRY BOO CHEE YEE" userId="6d4e0e7e-9185-4754-bf11-0703fdb71a23" providerId="ADAL" clId="{9A38CC23-5C88-42AE-A14A-0ACB2CA9E810}" dt="2024-07-17T15:45:41.070" v="3506" actId="20577"/>
        <pc:sldMkLst>
          <pc:docMk/>
          <pc:sldMk cId="3515382265" sldId="339"/>
        </pc:sldMkLst>
        <pc:spChg chg="mod">
          <ac:chgData name="TERRY BOO CHEE YEE" userId="6d4e0e7e-9185-4754-bf11-0703fdb71a23" providerId="ADAL" clId="{9A38CC23-5C88-42AE-A14A-0ACB2CA9E810}" dt="2024-07-17T15:45:41.070" v="3506" actId="20577"/>
          <ac:spMkLst>
            <pc:docMk/>
            <pc:sldMk cId="3515382265" sldId="339"/>
            <ac:spMk id="2" creationId="{57FD5271-E00C-D369-B96A-BE7BC197E416}"/>
          </ac:spMkLst>
        </pc:spChg>
        <pc:spChg chg="add">
          <ac:chgData name="TERRY BOO CHEE YEE" userId="6d4e0e7e-9185-4754-bf11-0703fdb71a23" providerId="ADAL" clId="{9A38CC23-5C88-42AE-A14A-0ACB2CA9E810}" dt="2024-07-17T15:44:51.788" v="3480"/>
          <ac:spMkLst>
            <pc:docMk/>
            <pc:sldMk cId="3515382265" sldId="339"/>
            <ac:spMk id="3" creationId="{9B682144-A6E5-85D7-1488-CBE664F1F148}"/>
          </ac:spMkLst>
        </pc:spChg>
        <pc:spChg chg="mod">
          <ac:chgData name="TERRY BOO CHEE YEE" userId="6d4e0e7e-9185-4754-bf11-0703fdb71a23" providerId="ADAL" clId="{9A38CC23-5C88-42AE-A14A-0ACB2CA9E810}" dt="2024-07-17T15:45:27.123" v="3495" actId="1076"/>
          <ac:spMkLst>
            <pc:docMk/>
            <pc:sldMk cId="3515382265" sldId="339"/>
            <ac:spMk id="5" creationId="{46294A5E-DF39-67F2-6231-8ED1908B60DF}"/>
          </ac:spMkLst>
        </pc:spChg>
        <pc:spChg chg="add">
          <ac:chgData name="TERRY BOO CHEE YEE" userId="6d4e0e7e-9185-4754-bf11-0703fdb71a23" providerId="ADAL" clId="{9A38CC23-5C88-42AE-A14A-0ACB2CA9E810}" dt="2024-07-17T15:44:51.788" v="3480"/>
          <ac:spMkLst>
            <pc:docMk/>
            <pc:sldMk cId="3515382265" sldId="339"/>
            <ac:spMk id="6" creationId="{201476FA-B55E-BC71-DA88-1891F2B91865}"/>
          </ac:spMkLst>
        </pc:spChg>
        <pc:spChg chg="add">
          <ac:chgData name="TERRY BOO CHEE YEE" userId="6d4e0e7e-9185-4754-bf11-0703fdb71a23" providerId="ADAL" clId="{9A38CC23-5C88-42AE-A14A-0ACB2CA9E810}" dt="2024-07-17T15:44:51.788" v="3480"/>
          <ac:spMkLst>
            <pc:docMk/>
            <pc:sldMk cId="3515382265" sldId="339"/>
            <ac:spMk id="7" creationId="{C2EF883C-0B75-0301-CCBB-C540C56CAD1C}"/>
          </ac:spMkLst>
        </pc:spChg>
        <pc:picChg chg="del">
          <ac:chgData name="TERRY BOO CHEE YEE" userId="6d4e0e7e-9185-4754-bf11-0703fdb71a23" providerId="ADAL" clId="{9A38CC23-5C88-42AE-A14A-0ACB2CA9E810}" dt="2024-07-17T15:44:45.541" v="3479" actId="478"/>
          <ac:picMkLst>
            <pc:docMk/>
            <pc:sldMk cId="3515382265" sldId="339"/>
            <ac:picMk id="4" creationId="{AB4257A1-0977-4461-9939-A96ED4526DF5}"/>
          </ac:picMkLst>
        </pc:picChg>
      </pc:sldChg>
      <pc:sldChg chg="add del">
        <pc:chgData name="TERRY BOO CHEE YEE" userId="6d4e0e7e-9185-4754-bf11-0703fdb71a23" providerId="ADAL" clId="{9A38CC23-5C88-42AE-A14A-0ACB2CA9E810}" dt="2024-07-17T15:46:00.756" v="3538" actId="47"/>
        <pc:sldMkLst>
          <pc:docMk/>
          <pc:sldMk cId="2550687142" sldId="340"/>
        </pc:sldMkLst>
      </pc:sldChg>
      <pc:sldChg chg="add del">
        <pc:chgData name="TERRY BOO CHEE YEE" userId="6d4e0e7e-9185-4754-bf11-0703fdb71a23" providerId="ADAL" clId="{9A38CC23-5C88-42AE-A14A-0ACB2CA9E810}" dt="2024-07-17T15:46:00.903" v="3539" actId="47"/>
        <pc:sldMkLst>
          <pc:docMk/>
          <pc:sldMk cId="2303927143" sldId="341"/>
        </pc:sldMkLst>
      </pc:sldChg>
      <pc:sldChg chg="add del">
        <pc:chgData name="TERRY BOO CHEE YEE" userId="6d4e0e7e-9185-4754-bf11-0703fdb71a23" providerId="ADAL" clId="{9A38CC23-5C88-42AE-A14A-0ACB2CA9E810}" dt="2024-07-17T15:46:01.021" v="3540" actId="47"/>
        <pc:sldMkLst>
          <pc:docMk/>
          <pc:sldMk cId="1135928740" sldId="342"/>
        </pc:sldMkLst>
      </pc:sldChg>
      <pc:sldChg chg="addSp modSp add mod">
        <pc:chgData name="TERRY BOO CHEE YEE" userId="6d4e0e7e-9185-4754-bf11-0703fdb71a23" providerId="ADAL" clId="{9A38CC23-5C88-42AE-A14A-0ACB2CA9E810}" dt="2024-07-17T15:48:37.730" v="3584" actId="1076"/>
        <pc:sldMkLst>
          <pc:docMk/>
          <pc:sldMk cId="1442614994" sldId="343"/>
        </pc:sldMkLst>
        <pc:spChg chg="mod">
          <ac:chgData name="TERRY BOO CHEE YEE" userId="6d4e0e7e-9185-4754-bf11-0703fdb71a23" providerId="ADAL" clId="{9A38CC23-5C88-42AE-A14A-0ACB2CA9E810}" dt="2024-07-17T15:48:37.730" v="3584" actId="1076"/>
          <ac:spMkLst>
            <pc:docMk/>
            <pc:sldMk cId="1442614994" sldId="343"/>
            <ac:spMk id="5" creationId="{46294A5E-DF39-67F2-6231-8ED1908B60DF}"/>
          </ac:spMkLst>
        </pc:spChg>
        <pc:picChg chg="add mod">
          <ac:chgData name="TERRY BOO CHEE YEE" userId="6d4e0e7e-9185-4754-bf11-0703fdb71a23" providerId="ADAL" clId="{9A38CC23-5C88-42AE-A14A-0ACB2CA9E810}" dt="2024-07-17T15:47:18.382" v="3568" actId="1076"/>
          <ac:picMkLst>
            <pc:docMk/>
            <pc:sldMk cId="1442614994" sldId="343"/>
            <ac:picMk id="4" creationId="{6738D8EF-1EBD-0B51-0E69-422E94734AAD}"/>
          </ac:picMkLst>
        </pc:picChg>
        <pc:picChg chg="add mod">
          <ac:chgData name="TERRY BOO CHEE YEE" userId="6d4e0e7e-9185-4754-bf11-0703fdb71a23" providerId="ADAL" clId="{9A38CC23-5C88-42AE-A14A-0ACB2CA9E810}" dt="2024-07-17T15:47:31.406" v="3575" actId="14100"/>
          <ac:picMkLst>
            <pc:docMk/>
            <pc:sldMk cId="1442614994" sldId="343"/>
            <ac:picMk id="7" creationId="{85E590A8-ECB2-B22E-7B8C-50B49A2377D5}"/>
          </ac:picMkLst>
        </pc:picChg>
        <pc:picChg chg="add mod">
          <ac:chgData name="TERRY BOO CHEE YEE" userId="6d4e0e7e-9185-4754-bf11-0703fdb71a23" providerId="ADAL" clId="{9A38CC23-5C88-42AE-A14A-0ACB2CA9E810}" dt="2024-07-17T15:48:37.213" v="3583" actId="1076"/>
          <ac:picMkLst>
            <pc:docMk/>
            <pc:sldMk cId="1442614994" sldId="343"/>
            <ac:picMk id="9" creationId="{13A0CC80-3A50-BA69-C0F6-60F3000891BB}"/>
          </ac:picMkLst>
        </pc:picChg>
      </pc:sldChg>
      <pc:sldChg chg="modSp add mod">
        <pc:chgData name="TERRY BOO CHEE YEE" userId="6d4e0e7e-9185-4754-bf11-0703fdb71a23" providerId="ADAL" clId="{9A38CC23-5C88-42AE-A14A-0ACB2CA9E810}" dt="2024-07-18T14:52:01.558" v="3968" actId="14100"/>
        <pc:sldMkLst>
          <pc:docMk/>
          <pc:sldMk cId="1465795833" sldId="344"/>
        </pc:sldMkLst>
        <pc:spChg chg="mod">
          <ac:chgData name="TERRY BOO CHEE YEE" userId="6d4e0e7e-9185-4754-bf11-0703fdb71a23" providerId="ADAL" clId="{9A38CC23-5C88-42AE-A14A-0ACB2CA9E810}" dt="2024-07-17T15:46:23.327" v="3544" actId="20577"/>
          <ac:spMkLst>
            <pc:docMk/>
            <pc:sldMk cId="1465795833" sldId="344"/>
            <ac:spMk id="2" creationId="{57FD5271-E00C-D369-B96A-BE7BC197E416}"/>
          </ac:spMkLst>
        </pc:spChg>
        <pc:spChg chg="mod">
          <ac:chgData name="TERRY BOO CHEE YEE" userId="6d4e0e7e-9185-4754-bf11-0703fdb71a23" providerId="ADAL" clId="{9A38CC23-5C88-42AE-A14A-0ACB2CA9E810}" dt="2024-07-18T14:52:01.558" v="3968" actId="14100"/>
          <ac:spMkLst>
            <pc:docMk/>
            <pc:sldMk cId="1465795833" sldId="344"/>
            <ac:spMk id="5" creationId="{46294A5E-DF39-67F2-6231-8ED1908B60DF}"/>
          </ac:spMkLst>
        </pc:spChg>
      </pc:sldChg>
      <pc:sldChg chg="modSp add mod">
        <pc:chgData name="TERRY BOO CHEE YEE" userId="6d4e0e7e-9185-4754-bf11-0703fdb71a23" providerId="ADAL" clId="{9A38CC23-5C88-42AE-A14A-0ACB2CA9E810}" dt="2024-07-18T14:52:32.908" v="3976" actId="1076"/>
        <pc:sldMkLst>
          <pc:docMk/>
          <pc:sldMk cId="631929149" sldId="345"/>
        </pc:sldMkLst>
        <pc:spChg chg="mod">
          <ac:chgData name="TERRY BOO CHEE YEE" userId="6d4e0e7e-9185-4754-bf11-0703fdb71a23" providerId="ADAL" clId="{9A38CC23-5C88-42AE-A14A-0ACB2CA9E810}" dt="2024-07-17T15:46:40.466" v="3549"/>
          <ac:spMkLst>
            <pc:docMk/>
            <pc:sldMk cId="631929149" sldId="345"/>
            <ac:spMk id="2" creationId="{57FD5271-E00C-D369-B96A-BE7BC197E416}"/>
          </ac:spMkLst>
        </pc:spChg>
        <pc:spChg chg="mod">
          <ac:chgData name="TERRY BOO CHEE YEE" userId="6d4e0e7e-9185-4754-bf11-0703fdb71a23" providerId="ADAL" clId="{9A38CC23-5C88-42AE-A14A-0ACB2CA9E810}" dt="2024-07-18T14:52:32.908" v="3976" actId="1076"/>
          <ac:spMkLst>
            <pc:docMk/>
            <pc:sldMk cId="631929149" sldId="345"/>
            <ac:spMk id="5" creationId="{46294A5E-DF39-67F2-6231-8ED1908B60DF}"/>
          </ac:spMkLst>
        </pc:spChg>
      </pc:sldChg>
      <pc:sldChg chg="add del">
        <pc:chgData name="TERRY BOO CHEE YEE" userId="6d4e0e7e-9185-4754-bf11-0703fdb71a23" providerId="ADAL" clId="{9A38CC23-5C88-42AE-A14A-0ACB2CA9E810}" dt="2024-07-17T15:46:49.386" v="3553" actId="47"/>
        <pc:sldMkLst>
          <pc:docMk/>
          <pc:sldMk cId="945780223" sldId="346"/>
        </pc:sldMkLst>
      </pc:sldChg>
      <pc:sldChg chg="add del">
        <pc:chgData name="TERRY BOO CHEE YEE" userId="6d4e0e7e-9185-4754-bf11-0703fdb71a23" providerId="ADAL" clId="{9A38CC23-5C88-42AE-A14A-0ACB2CA9E810}" dt="2024-07-17T15:46:50.603" v="3554" actId="47"/>
        <pc:sldMkLst>
          <pc:docMk/>
          <pc:sldMk cId="1957811755" sldId="347"/>
        </pc:sldMkLst>
      </pc:sldChg>
      <pc:sldChg chg="addSp modSp add mod">
        <pc:chgData name="TERRY BOO CHEE YEE" userId="6d4e0e7e-9185-4754-bf11-0703fdb71a23" providerId="ADAL" clId="{9A38CC23-5C88-42AE-A14A-0ACB2CA9E810}" dt="2024-07-17T15:56:48.987" v="3679"/>
        <pc:sldMkLst>
          <pc:docMk/>
          <pc:sldMk cId="270804740" sldId="348"/>
        </pc:sldMkLst>
        <pc:spChg chg="mod">
          <ac:chgData name="TERRY BOO CHEE YEE" userId="6d4e0e7e-9185-4754-bf11-0703fdb71a23" providerId="ADAL" clId="{9A38CC23-5C88-42AE-A14A-0ACB2CA9E810}" dt="2024-07-17T15:46:59.795" v="3562" actId="20577"/>
          <ac:spMkLst>
            <pc:docMk/>
            <pc:sldMk cId="270804740" sldId="348"/>
            <ac:spMk id="2" creationId="{57FD5271-E00C-D369-B96A-BE7BC197E416}"/>
          </ac:spMkLst>
        </pc:spChg>
        <pc:spChg chg="mod">
          <ac:chgData name="TERRY BOO CHEE YEE" userId="6d4e0e7e-9185-4754-bf11-0703fdb71a23" providerId="ADAL" clId="{9A38CC23-5C88-42AE-A14A-0ACB2CA9E810}" dt="2024-07-17T15:56:42.505" v="3678" actId="1076"/>
          <ac:spMkLst>
            <pc:docMk/>
            <pc:sldMk cId="270804740" sldId="348"/>
            <ac:spMk id="5" creationId="{46294A5E-DF39-67F2-6231-8ED1908B60DF}"/>
          </ac:spMkLst>
        </pc:spChg>
        <pc:spChg chg="add">
          <ac:chgData name="TERRY BOO CHEE YEE" userId="6d4e0e7e-9185-4754-bf11-0703fdb71a23" providerId="ADAL" clId="{9A38CC23-5C88-42AE-A14A-0ACB2CA9E810}" dt="2024-07-17T15:56:48.987" v="3679"/>
          <ac:spMkLst>
            <pc:docMk/>
            <pc:sldMk cId="270804740" sldId="348"/>
            <ac:spMk id="6" creationId="{D0E7BEAF-1008-2E8D-1466-FE60BE5EBC00}"/>
          </ac:spMkLst>
        </pc:spChg>
        <pc:spChg chg="add">
          <ac:chgData name="TERRY BOO CHEE YEE" userId="6d4e0e7e-9185-4754-bf11-0703fdb71a23" providerId="ADAL" clId="{9A38CC23-5C88-42AE-A14A-0ACB2CA9E810}" dt="2024-07-17T15:56:48.987" v="3679"/>
          <ac:spMkLst>
            <pc:docMk/>
            <pc:sldMk cId="270804740" sldId="348"/>
            <ac:spMk id="7" creationId="{7ABAF4C1-A2B4-65AF-E686-6BAA0C21BFC1}"/>
          </ac:spMkLst>
        </pc:spChg>
        <pc:spChg chg="add">
          <ac:chgData name="TERRY BOO CHEE YEE" userId="6d4e0e7e-9185-4754-bf11-0703fdb71a23" providerId="ADAL" clId="{9A38CC23-5C88-42AE-A14A-0ACB2CA9E810}" dt="2024-07-17T15:56:48.987" v="3679"/>
          <ac:spMkLst>
            <pc:docMk/>
            <pc:sldMk cId="270804740" sldId="348"/>
            <ac:spMk id="8" creationId="{996C2FF4-6D9B-1905-6165-938ECC9B4D9A}"/>
          </ac:spMkLst>
        </pc:spChg>
        <pc:spChg chg="add">
          <ac:chgData name="TERRY BOO CHEE YEE" userId="6d4e0e7e-9185-4754-bf11-0703fdb71a23" providerId="ADAL" clId="{9A38CC23-5C88-42AE-A14A-0ACB2CA9E810}" dt="2024-07-17T15:56:48.987" v="3679"/>
          <ac:spMkLst>
            <pc:docMk/>
            <pc:sldMk cId="270804740" sldId="348"/>
            <ac:spMk id="9" creationId="{4BE3D996-6EA4-6805-5C02-0BD3638B18A5}"/>
          </ac:spMkLst>
        </pc:spChg>
        <pc:spChg chg="add">
          <ac:chgData name="TERRY BOO CHEE YEE" userId="6d4e0e7e-9185-4754-bf11-0703fdb71a23" providerId="ADAL" clId="{9A38CC23-5C88-42AE-A14A-0ACB2CA9E810}" dt="2024-07-17T15:56:48.987" v="3679"/>
          <ac:spMkLst>
            <pc:docMk/>
            <pc:sldMk cId="270804740" sldId="348"/>
            <ac:spMk id="10" creationId="{69B5FFF2-F235-74DD-59FF-7DF48C031B3B}"/>
          </ac:spMkLst>
        </pc:spChg>
        <pc:spChg chg="add">
          <ac:chgData name="TERRY BOO CHEE YEE" userId="6d4e0e7e-9185-4754-bf11-0703fdb71a23" providerId="ADAL" clId="{9A38CC23-5C88-42AE-A14A-0ACB2CA9E810}" dt="2024-07-17T15:56:48.987" v="3679"/>
          <ac:spMkLst>
            <pc:docMk/>
            <pc:sldMk cId="270804740" sldId="348"/>
            <ac:spMk id="11" creationId="{615176F2-86D4-9F6A-B792-CFF063583778}"/>
          </ac:spMkLst>
        </pc:spChg>
        <pc:spChg chg="add">
          <ac:chgData name="TERRY BOO CHEE YEE" userId="6d4e0e7e-9185-4754-bf11-0703fdb71a23" providerId="ADAL" clId="{9A38CC23-5C88-42AE-A14A-0ACB2CA9E810}" dt="2024-07-17T15:56:48.987" v="3679"/>
          <ac:spMkLst>
            <pc:docMk/>
            <pc:sldMk cId="270804740" sldId="348"/>
            <ac:spMk id="12" creationId="{9FD8AAE2-D10F-CFC7-6F45-ACF7EAAF917D}"/>
          </ac:spMkLst>
        </pc:spChg>
        <pc:picChg chg="add mod">
          <ac:chgData name="TERRY BOO CHEE YEE" userId="6d4e0e7e-9185-4754-bf11-0703fdb71a23" providerId="ADAL" clId="{9A38CC23-5C88-42AE-A14A-0ACB2CA9E810}" dt="2024-07-17T15:56:38.310" v="3676" actId="1076"/>
          <ac:picMkLst>
            <pc:docMk/>
            <pc:sldMk cId="270804740" sldId="348"/>
            <ac:picMk id="4" creationId="{5EB0CCDB-C670-3050-D973-EAAEC3E97B61}"/>
          </ac:picMkLst>
        </pc:picChg>
      </pc:sldChg>
      <pc:sldChg chg="addSp modSp add mod">
        <pc:chgData name="TERRY BOO CHEE YEE" userId="6d4e0e7e-9185-4754-bf11-0703fdb71a23" providerId="ADAL" clId="{9A38CC23-5C88-42AE-A14A-0ACB2CA9E810}" dt="2024-07-17T15:50:05.570" v="3609" actId="14100"/>
        <pc:sldMkLst>
          <pc:docMk/>
          <pc:sldMk cId="2181378237" sldId="349"/>
        </pc:sldMkLst>
        <pc:spChg chg="mod">
          <ac:chgData name="TERRY BOO CHEE YEE" userId="6d4e0e7e-9185-4754-bf11-0703fdb71a23" providerId="ADAL" clId="{9A38CC23-5C88-42AE-A14A-0ACB2CA9E810}" dt="2024-07-17T15:46:31.588" v="3548"/>
          <ac:spMkLst>
            <pc:docMk/>
            <pc:sldMk cId="2181378237" sldId="349"/>
            <ac:spMk id="5" creationId="{46294A5E-DF39-67F2-6231-8ED1908B60DF}"/>
          </ac:spMkLst>
        </pc:spChg>
        <pc:picChg chg="add mod">
          <ac:chgData name="TERRY BOO CHEE YEE" userId="6d4e0e7e-9185-4754-bf11-0703fdb71a23" providerId="ADAL" clId="{9A38CC23-5C88-42AE-A14A-0ACB2CA9E810}" dt="2024-07-17T15:49:35.280" v="3598" actId="1076"/>
          <ac:picMkLst>
            <pc:docMk/>
            <pc:sldMk cId="2181378237" sldId="349"/>
            <ac:picMk id="4" creationId="{B3A28B57-0CCB-4590-8C99-4B00F95C81A1}"/>
          </ac:picMkLst>
        </pc:picChg>
        <pc:picChg chg="add mod">
          <ac:chgData name="TERRY BOO CHEE YEE" userId="6d4e0e7e-9185-4754-bf11-0703fdb71a23" providerId="ADAL" clId="{9A38CC23-5C88-42AE-A14A-0ACB2CA9E810}" dt="2024-07-17T15:49:46.976" v="3604" actId="14100"/>
          <ac:picMkLst>
            <pc:docMk/>
            <pc:sldMk cId="2181378237" sldId="349"/>
            <ac:picMk id="7" creationId="{D75D61EF-41E3-B42C-623D-A48BD99F6D81}"/>
          </ac:picMkLst>
        </pc:picChg>
        <pc:picChg chg="add mod">
          <ac:chgData name="TERRY BOO CHEE YEE" userId="6d4e0e7e-9185-4754-bf11-0703fdb71a23" providerId="ADAL" clId="{9A38CC23-5C88-42AE-A14A-0ACB2CA9E810}" dt="2024-07-17T15:50:05.570" v="3609" actId="14100"/>
          <ac:picMkLst>
            <pc:docMk/>
            <pc:sldMk cId="2181378237" sldId="349"/>
            <ac:picMk id="9" creationId="{E5A9AC7D-59B5-4905-A554-337637BEDDAF}"/>
          </ac:picMkLst>
        </pc:picChg>
      </pc:sldChg>
      <pc:sldChg chg="addSp modSp add mod">
        <pc:chgData name="TERRY BOO CHEE YEE" userId="6d4e0e7e-9185-4754-bf11-0703fdb71a23" providerId="ADAL" clId="{9A38CC23-5C88-42AE-A14A-0ACB2CA9E810}" dt="2024-07-17T15:51:18.448" v="3634" actId="14100"/>
        <pc:sldMkLst>
          <pc:docMk/>
          <pc:sldMk cId="1667202814" sldId="350"/>
        </pc:sldMkLst>
        <pc:spChg chg="mod">
          <ac:chgData name="TERRY BOO CHEE YEE" userId="6d4e0e7e-9185-4754-bf11-0703fdb71a23" providerId="ADAL" clId="{9A38CC23-5C88-42AE-A14A-0ACB2CA9E810}" dt="2024-07-17T15:50:42.839" v="3615" actId="1076"/>
          <ac:spMkLst>
            <pc:docMk/>
            <pc:sldMk cId="1667202814" sldId="350"/>
            <ac:spMk id="5" creationId="{46294A5E-DF39-67F2-6231-8ED1908B60DF}"/>
          </ac:spMkLst>
        </pc:spChg>
        <pc:picChg chg="add mod">
          <ac:chgData name="TERRY BOO CHEE YEE" userId="6d4e0e7e-9185-4754-bf11-0703fdb71a23" providerId="ADAL" clId="{9A38CC23-5C88-42AE-A14A-0ACB2CA9E810}" dt="2024-07-17T15:50:36.818" v="3614" actId="14100"/>
          <ac:picMkLst>
            <pc:docMk/>
            <pc:sldMk cId="1667202814" sldId="350"/>
            <ac:picMk id="4" creationId="{2C93AE5F-999C-6852-4CB6-152330D21C42}"/>
          </ac:picMkLst>
        </pc:picChg>
        <pc:picChg chg="add mod">
          <ac:chgData name="TERRY BOO CHEE YEE" userId="6d4e0e7e-9185-4754-bf11-0703fdb71a23" providerId="ADAL" clId="{9A38CC23-5C88-42AE-A14A-0ACB2CA9E810}" dt="2024-07-17T15:50:49.568" v="3621" actId="14100"/>
          <ac:picMkLst>
            <pc:docMk/>
            <pc:sldMk cId="1667202814" sldId="350"/>
            <ac:picMk id="7" creationId="{A7B79411-B353-072E-89D7-2E9173279627}"/>
          </ac:picMkLst>
        </pc:picChg>
        <pc:picChg chg="add mod">
          <ac:chgData name="TERRY BOO CHEE YEE" userId="6d4e0e7e-9185-4754-bf11-0703fdb71a23" providerId="ADAL" clId="{9A38CC23-5C88-42AE-A14A-0ACB2CA9E810}" dt="2024-07-17T15:51:18.448" v="3634" actId="14100"/>
          <ac:picMkLst>
            <pc:docMk/>
            <pc:sldMk cId="1667202814" sldId="350"/>
            <ac:picMk id="9" creationId="{6FFEB7A0-37CF-BF1E-3056-AA206EF5C160}"/>
          </ac:picMkLst>
        </pc:picChg>
        <pc:picChg chg="add mod">
          <ac:chgData name="TERRY BOO CHEE YEE" userId="6d4e0e7e-9185-4754-bf11-0703fdb71a23" providerId="ADAL" clId="{9A38CC23-5C88-42AE-A14A-0ACB2CA9E810}" dt="2024-07-17T15:51:17.072" v="3633" actId="14100"/>
          <ac:picMkLst>
            <pc:docMk/>
            <pc:sldMk cId="1667202814" sldId="350"/>
            <ac:picMk id="11" creationId="{2B8ECD86-C1C0-593D-719A-14DDB4B1EAEA}"/>
          </ac:picMkLst>
        </pc:picChg>
      </pc:sldChg>
      <pc:sldChg chg="delSp modSp add mod">
        <pc:chgData name="TERRY BOO CHEE YEE" userId="6d4e0e7e-9185-4754-bf11-0703fdb71a23" providerId="ADAL" clId="{9A38CC23-5C88-42AE-A14A-0ACB2CA9E810}" dt="2024-07-18T14:59:35.946" v="4008" actId="1076"/>
        <pc:sldMkLst>
          <pc:docMk/>
          <pc:sldMk cId="1862866803" sldId="351"/>
        </pc:sldMkLst>
        <pc:spChg chg="mod">
          <ac:chgData name="TERRY BOO CHEE YEE" userId="6d4e0e7e-9185-4754-bf11-0703fdb71a23" providerId="ADAL" clId="{9A38CC23-5C88-42AE-A14A-0ACB2CA9E810}" dt="2024-07-17T15:56:57.131" v="3693" actId="20577"/>
          <ac:spMkLst>
            <pc:docMk/>
            <pc:sldMk cId="1862866803" sldId="351"/>
            <ac:spMk id="2" creationId="{57FD5271-E00C-D369-B96A-BE7BC197E416}"/>
          </ac:spMkLst>
        </pc:spChg>
        <pc:spChg chg="mod">
          <ac:chgData name="TERRY BOO CHEE YEE" userId="6d4e0e7e-9185-4754-bf11-0703fdb71a23" providerId="ADAL" clId="{9A38CC23-5C88-42AE-A14A-0ACB2CA9E810}" dt="2024-07-18T14:59:35.946" v="4008" actId="1076"/>
          <ac:spMkLst>
            <pc:docMk/>
            <pc:sldMk cId="1862866803" sldId="351"/>
            <ac:spMk id="5" creationId="{46294A5E-DF39-67F2-6231-8ED1908B60DF}"/>
          </ac:spMkLst>
        </pc:spChg>
        <pc:picChg chg="del">
          <ac:chgData name="TERRY BOO CHEE YEE" userId="6d4e0e7e-9185-4754-bf11-0703fdb71a23" providerId="ADAL" clId="{9A38CC23-5C88-42AE-A14A-0ACB2CA9E810}" dt="2024-07-17T15:57:00.212" v="3694" actId="478"/>
          <ac:picMkLst>
            <pc:docMk/>
            <pc:sldMk cId="1862866803" sldId="351"/>
            <ac:picMk id="4" creationId="{5EB0CCDB-C670-3050-D973-EAAEC3E97B61}"/>
          </ac:picMkLst>
        </pc:picChg>
      </pc:sldChg>
      <pc:sldChg chg="addSp modSp add mod">
        <pc:chgData name="TERRY BOO CHEE YEE" userId="6d4e0e7e-9185-4754-bf11-0703fdb71a23" providerId="ADAL" clId="{9A38CC23-5C88-42AE-A14A-0ACB2CA9E810}" dt="2024-07-17T16:04:22.895" v="3859" actId="1076"/>
        <pc:sldMkLst>
          <pc:docMk/>
          <pc:sldMk cId="3651643597" sldId="352"/>
        </pc:sldMkLst>
        <pc:spChg chg="mod">
          <ac:chgData name="TERRY BOO CHEE YEE" userId="6d4e0e7e-9185-4754-bf11-0703fdb71a23" providerId="ADAL" clId="{9A38CC23-5C88-42AE-A14A-0ACB2CA9E810}" dt="2024-07-17T16:04:22.895" v="3859" actId="1076"/>
          <ac:spMkLst>
            <pc:docMk/>
            <pc:sldMk cId="3651643597" sldId="352"/>
            <ac:spMk id="5" creationId="{46294A5E-DF39-67F2-6231-8ED1908B60DF}"/>
          </ac:spMkLst>
        </pc:spChg>
        <pc:picChg chg="add mod">
          <ac:chgData name="TERRY BOO CHEE YEE" userId="6d4e0e7e-9185-4754-bf11-0703fdb71a23" providerId="ADAL" clId="{9A38CC23-5C88-42AE-A14A-0ACB2CA9E810}" dt="2024-07-17T16:04:09.214" v="3853" actId="1076"/>
          <ac:picMkLst>
            <pc:docMk/>
            <pc:sldMk cId="3651643597" sldId="352"/>
            <ac:picMk id="4" creationId="{F1211916-F2DC-C966-D30D-E4644AB78C5D}"/>
          </ac:picMkLst>
        </pc:picChg>
        <pc:picChg chg="add mod">
          <ac:chgData name="TERRY BOO CHEE YEE" userId="6d4e0e7e-9185-4754-bf11-0703fdb71a23" providerId="ADAL" clId="{9A38CC23-5C88-42AE-A14A-0ACB2CA9E810}" dt="2024-07-17T16:04:22.339" v="3858" actId="1076"/>
          <ac:picMkLst>
            <pc:docMk/>
            <pc:sldMk cId="3651643597" sldId="352"/>
            <ac:picMk id="7" creationId="{A5747743-C272-25B7-516C-39EAA5D64BD5}"/>
          </ac:picMkLst>
        </pc:picChg>
      </pc:sldChg>
      <pc:sldChg chg="modSp add mod">
        <pc:chgData name="TERRY BOO CHEE YEE" userId="6d4e0e7e-9185-4754-bf11-0703fdb71a23" providerId="ADAL" clId="{9A38CC23-5C88-42AE-A14A-0ACB2CA9E810}" dt="2024-07-17T15:58:58.362" v="3757" actId="1076"/>
        <pc:sldMkLst>
          <pc:docMk/>
          <pc:sldMk cId="2031739637" sldId="353"/>
        </pc:sldMkLst>
        <pc:spChg chg="mod">
          <ac:chgData name="TERRY BOO CHEE YEE" userId="6d4e0e7e-9185-4754-bf11-0703fdb71a23" providerId="ADAL" clId="{9A38CC23-5C88-42AE-A14A-0ACB2CA9E810}" dt="2024-07-17T15:57:20.686" v="3714"/>
          <ac:spMkLst>
            <pc:docMk/>
            <pc:sldMk cId="2031739637" sldId="353"/>
            <ac:spMk id="2" creationId="{57FD5271-E00C-D369-B96A-BE7BC197E416}"/>
          </ac:spMkLst>
        </pc:spChg>
        <pc:spChg chg="mod">
          <ac:chgData name="TERRY BOO CHEE YEE" userId="6d4e0e7e-9185-4754-bf11-0703fdb71a23" providerId="ADAL" clId="{9A38CC23-5C88-42AE-A14A-0ACB2CA9E810}" dt="2024-07-17T15:58:58.362" v="3757" actId="1076"/>
          <ac:spMkLst>
            <pc:docMk/>
            <pc:sldMk cId="2031739637" sldId="353"/>
            <ac:spMk id="5" creationId="{46294A5E-DF39-67F2-6231-8ED1908B60DF}"/>
          </ac:spMkLst>
        </pc:spChg>
      </pc:sldChg>
      <pc:sldChg chg="addSp modSp add mod">
        <pc:chgData name="TERRY BOO CHEE YEE" userId="6d4e0e7e-9185-4754-bf11-0703fdb71a23" providerId="ADAL" clId="{9A38CC23-5C88-42AE-A14A-0ACB2CA9E810}" dt="2024-07-17T16:03:48.167" v="3847" actId="1076"/>
        <pc:sldMkLst>
          <pc:docMk/>
          <pc:sldMk cId="114307770" sldId="354"/>
        </pc:sldMkLst>
        <pc:spChg chg="mod">
          <ac:chgData name="TERRY BOO CHEE YEE" userId="6d4e0e7e-9185-4754-bf11-0703fdb71a23" providerId="ADAL" clId="{9A38CC23-5C88-42AE-A14A-0ACB2CA9E810}" dt="2024-07-17T15:57:36.630" v="3718"/>
          <ac:spMkLst>
            <pc:docMk/>
            <pc:sldMk cId="114307770" sldId="354"/>
            <ac:spMk id="5" creationId="{46294A5E-DF39-67F2-6231-8ED1908B60DF}"/>
          </ac:spMkLst>
        </pc:spChg>
        <pc:picChg chg="add mod">
          <ac:chgData name="TERRY BOO CHEE YEE" userId="6d4e0e7e-9185-4754-bf11-0703fdb71a23" providerId="ADAL" clId="{9A38CC23-5C88-42AE-A14A-0ACB2CA9E810}" dt="2024-07-17T16:03:28.463" v="3839" actId="1076"/>
          <ac:picMkLst>
            <pc:docMk/>
            <pc:sldMk cId="114307770" sldId="354"/>
            <ac:picMk id="4" creationId="{F8C8EDD9-28D4-51D7-3F25-80CEBA1E5026}"/>
          </ac:picMkLst>
        </pc:picChg>
        <pc:picChg chg="add mod">
          <ac:chgData name="TERRY BOO CHEE YEE" userId="6d4e0e7e-9185-4754-bf11-0703fdb71a23" providerId="ADAL" clId="{9A38CC23-5C88-42AE-A14A-0ACB2CA9E810}" dt="2024-07-17T16:03:48.167" v="3847" actId="1076"/>
          <ac:picMkLst>
            <pc:docMk/>
            <pc:sldMk cId="114307770" sldId="354"/>
            <ac:picMk id="7" creationId="{98FDB14F-7B1C-AD07-A03C-5482BDFA9D41}"/>
          </ac:picMkLst>
        </pc:picChg>
      </pc:sldChg>
      <pc:sldChg chg="addSp delSp modSp add mod">
        <pc:chgData name="TERRY BOO CHEE YEE" userId="6d4e0e7e-9185-4754-bf11-0703fdb71a23" providerId="ADAL" clId="{9A38CC23-5C88-42AE-A14A-0ACB2CA9E810}" dt="2024-07-17T15:59:49.966" v="3771" actId="14100"/>
        <pc:sldMkLst>
          <pc:docMk/>
          <pc:sldMk cId="162025246" sldId="355"/>
        </pc:sldMkLst>
        <pc:spChg chg="mod">
          <ac:chgData name="TERRY BOO CHEE YEE" userId="6d4e0e7e-9185-4754-bf11-0703fdb71a23" providerId="ADAL" clId="{9A38CC23-5C88-42AE-A14A-0ACB2CA9E810}" dt="2024-07-17T15:57:46.995" v="3721" actId="20577"/>
          <ac:spMkLst>
            <pc:docMk/>
            <pc:sldMk cId="162025246" sldId="355"/>
            <ac:spMk id="2" creationId="{57FD5271-E00C-D369-B96A-BE7BC197E416}"/>
          </ac:spMkLst>
        </pc:spChg>
        <pc:spChg chg="add mod">
          <ac:chgData name="TERRY BOO CHEE YEE" userId="6d4e0e7e-9185-4754-bf11-0703fdb71a23" providerId="ADAL" clId="{9A38CC23-5C88-42AE-A14A-0ACB2CA9E810}" dt="2024-07-17T15:59:49.966" v="3771" actId="14100"/>
          <ac:spMkLst>
            <pc:docMk/>
            <pc:sldMk cId="162025246" sldId="355"/>
            <ac:spMk id="3" creationId="{A9C40AD1-8021-8DFE-E9F5-E30830F33421}"/>
          </ac:spMkLst>
        </pc:spChg>
        <pc:spChg chg="del">
          <ac:chgData name="TERRY BOO CHEE YEE" userId="6d4e0e7e-9185-4754-bf11-0703fdb71a23" providerId="ADAL" clId="{9A38CC23-5C88-42AE-A14A-0ACB2CA9E810}" dt="2024-07-17T15:59:20.056" v="3761" actId="478"/>
          <ac:spMkLst>
            <pc:docMk/>
            <pc:sldMk cId="162025246" sldId="355"/>
            <ac:spMk id="5" creationId="{46294A5E-DF39-67F2-6231-8ED1908B60DF}"/>
          </ac:spMkLst>
        </pc:spChg>
      </pc:sldChg>
      <pc:sldChg chg="addSp delSp modSp add mod">
        <pc:chgData name="TERRY BOO CHEE YEE" userId="6d4e0e7e-9185-4754-bf11-0703fdb71a23" providerId="ADAL" clId="{9A38CC23-5C88-42AE-A14A-0ACB2CA9E810}" dt="2024-07-17T16:01:08.234" v="3798" actId="14100"/>
        <pc:sldMkLst>
          <pc:docMk/>
          <pc:sldMk cId="2007222648" sldId="356"/>
        </pc:sldMkLst>
        <pc:spChg chg="mod">
          <ac:chgData name="TERRY BOO CHEE YEE" userId="6d4e0e7e-9185-4754-bf11-0703fdb71a23" providerId="ADAL" clId="{9A38CC23-5C88-42AE-A14A-0ACB2CA9E810}" dt="2024-07-17T15:58:10.025" v="3744" actId="20577"/>
          <ac:spMkLst>
            <pc:docMk/>
            <pc:sldMk cId="2007222648" sldId="356"/>
            <ac:spMk id="2" creationId="{57FD5271-E00C-D369-B96A-BE7BC197E416}"/>
          </ac:spMkLst>
        </pc:spChg>
        <pc:spChg chg="add mod">
          <ac:chgData name="TERRY BOO CHEE YEE" userId="6d4e0e7e-9185-4754-bf11-0703fdb71a23" providerId="ADAL" clId="{9A38CC23-5C88-42AE-A14A-0ACB2CA9E810}" dt="2024-07-17T16:01:08.234" v="3798" actId="14100"/>
          <ac:spMkLst>
            <pc:docMk/>
            <pc:sldMk cId="2007222648" sldId="356"/>
            <ac:spMk id="3" creationId="{B8870F93-AF4E-DD28-A674-CFA77910D32D}"/>
          </ac:spMkLst>
        </pc:spChg>
        <pc:spChg chg="del">
          <ac:chgData name="TERRY BOO CHEE YEE" userId="6d4e0e7e-9185-4754-bf11-0703fdb71a23" providerId="ADAL" clId="{9A38CC23-5C88-42AE-A14A-0ACB2CA9E810}" dt="2024-07-17T15:59:15.565" v="3760" actId="478"/>
          <ac:spMkLst>
            <pc:docMk/>
            <pc:sldMk cId="2007222648" sldId="356"/>
            <ac:spMk id="5" creationId="{46294A5E-DF39-67F2-6231-8ED1908B60DF}"/>
          </ac:spMkLst>
        </pc:spChg>
      </pc:sldChg>
      <pc:sldChg chg="addSp modSp add mod">
        <pc:chgData name="TERRY BOO CHEE YEE" userId="6d4e0e7e-9185-4754-bf11-0703fdb71a23" providerId="ADAL" clId="{9A38CC23-5C88-42AE-A14A-0ACB2CA9E810}" dt="2024-07-17T16:03:09.554" v="3832" actId="1076"/>
        <pc:sldMkLst>
          <pc:docMk/>
          <pc:sldMk cId="3808367023" sldId="357"/>
        </pc:sldMkLst>
        <pc:spChg chg="mod">
          <ac:chgData name="TERRY BOO CHEE YEE" userId="6d4e0e7e-9185-4754-bf11-0703fdb71a23" providerId="ADAL" clId="{9A38CC23-5C88-42AE-A14A-0ACB2CA9E810}" dt="2024-07-17T15:57:56.776" v="3723"/>
          <ac:spMkLst>
            <pc:docMk/>
            <pc:sldMk cId="3808367023" sldId="357"/>
            <ac:spMk id="5" creationId="{46294A5E-DF39-67F2-6231-8ED1908B60DF}"/>
          </ac:spMkLst>
        </pc:spChg>
        <pc:picChg chg="add mod">
          <ac:chgData name="TERRY BOO CHEE YEE" userId="6d4e0e7e-9185-4754-bf11-0703fdb71a23" providerId="ADAL" clId="{9A38CC23-5C88-42AE-A14A-0ACB2CA9E810}" dt="2024-07-17T16:02:58.882" v="3827" actId="1076"/>
          <ac:picMkLst>
            <pc:docMk/>
            <pc:sldMk cId="3808367023" sldId="357"/>
            <ac:picMk id="4" creationId="{D6B4611F-7273-437E-EB37-A45FABE00C4E}"/>
          </ac:picMkLst>
        </pc:picChg>
        <pc:picChg chg="add mod">
          <ac:chgData name="TERRY BOO CHEE YEE" userId="6d4e0e7e-9185-4754-bf11-0703fdb71a23" providerId="ADAL" clId="{9A38CC23-5C88-42AE-A14A-0ACB2CA9E810}" dt="2024-07-17T16:03:09.554" v="3832" actId="1076"/>
          <ac:picMkLst>
            <pc:docMk/>
            <pc:sldMk cId="3808367023" sldId="357"/>
            <ac:picMk id="7" creationId="{7C457A1D-6073-74E7-5D46-A1FC643EF2DD}"/>
          </ac:picMkLst>
        </pc:picChg>
      </pc:sldChg>
      <pc:sldChg chg="addSp modSp add mod">
        <pc:chgData name="TERRY BOO CHEE YEE" userId="6d4e0e7e-9185-4754-bf11-0703fdb71a23" providerId="ADAL" clId="{9A38CC23-5C88-42AE-A14A-0ACB2CA9E810}" dt="2024-07-17T16:02:07.950" v="3821" actId="14100"/>
        <pc:sldMkLst>
          <pc:docMk/>
          <pc:sldMk cId="1773554872" sldId="358"/>
        </pc:sldMkLst>
        <pc:spChg chg="mod">
          <ac:chgData name="TERRY BOO CHEE YEE" userId="6d4e0e7e-9185-4754-bf11-0703fdb71a23" providerId="ADAL" clId="{9A38CC23-5C88-42AE-A14A-0ACB2CA9E810}" dt="2024-07-17T15:58:21.841" v="3748" actId="20577"/>
          <ac:spMkLst>
            <pc:docMk/>
            <pc:sldMk cId="1773554872" sldId="358"/>
            <ac:spMk id="2" creationId="{57FD5271-E00C-D369-B96A-BE7BC197E416}"/>
          </ac:spMkLst>
        </pc:spChg>
        <pc:spChg chg="mod">
          <ac:chgData name="TERRY BOO CHEE YEE" userId="6d4e0e7e-9185-4754-bf11-0703fdb71a23" providerId="ADAL" clId="{9A38CC23-5C88-42AE-A14A-0ACB2CA9E810}" dt="2024-07-17T15:58:19.514" v="3747" actId="20577"/>
          <ac:spMkLst>
            <pc:docMk/>
            <pc:sldMk cId="1773554872" sldId="358"/>
            <ac:spMk id="5" creationId="{46294A5E-DF39-67F2-6231-8ED1908B60DF}"/>
          </ac:spMkLst>
        </pc:spChg>
        <pc:picChg chg="add mod">
          <ac:chgData name="TERRY BOO CHEE YEE" userId="6d4e0e7e-9185-4754-bf11-0703fdb71a23" providerId="ADAL" clId="{9A38CC23-5C88-42AE-A14A-0ACB2CA9E810}" dt="2024-07-17T16:01:28.047" v="3807" actId="1076"/>
          <ac:picMkLst>
            <pc:docMk/>
            <pc:sldMk cId="1773554872" sldId="358"/>
            <ac:picMk id="4" creationId="{5D84B3B1-0FFE-4D46-799F-4D1979B3F5F1}"/>
          </ac:picMkLst>
        </pc:picChg>
        <pc:picChg chg="add mod">
          <ac:chgData name="TERRY BOO CHEE YEE" userId="6d4e0e7e-9185-4754-bf11-0703fdb71a23" providerId="ADAL" clId="{9A38CC23-5C88-42AE-A14A-0ACB2CA9E810}" dt="2024-07-17T16:01:53.356" v="3815" actId="1076"/>
          <ac:picMkLst>
            <pc:docMk/>
            <pc:sldMk cId="1773554872" sldId="358"/>
            <ac:picMk id="7" creationId="{FDE78858-F7AA-C68F-FBCA-AEEA70506259}"/>
          </ac:picMkLst>
        </pc:picChg>
        <pc:picChg chg="add mod">
          <ac:chgData name="TERRY BOO CHEE YEE" userId="6d4e0e7e-9185-4754-bf11-0703fdb71a23" providerId="ADAL" clId="{9A38CC23-5C88-42AE-A14A-0ACB2CA9E810}" dt="2024-07-17T16:02:07.950" v="3821" actId="14100"/>
          <ac:picMkLst>
            <pc:docMk/>
            <pc:sldMk cId="1773554872" sldId="358"/>
            <ac:picMk id="9" creationId="{78616CB6-B426-69AE-4C4E-927D1FEBED6E}"/>
          </ac:picMkLst>
        </pc:picChg>
      </pc:sldChg>
      <pc:sldChg chg="addSp delSp modSp add mod">
        <pc:chgData name="TERRY BOO CHEE YEE" userId="6d4e0e7e-9185-4754-bf11-0703fdb71a23" providerId="ADAL" clId="{9A38CC23-5C88-42AE-A14A-0ACB2CA9E810}" dt="2024-07-18T14:41:00.339" v="3942" actId="14100"/>
        <pc:sldMkLst>
          <pc:docMk/>
          <pc:sldMk cId="1293343551" sldId="359"/>
        </pc:sldMkLst>
        <pc:spChg chg="add del mod">
          <ac:chgData name="TERRY BOO CHEE YEE" userId="6d4e0e7e-9185-4754-bf11-0703fdb71a23" providerId="ADAL" clId="{9A38CC23-5C88-42AE-A14A-0ACB2CA9E810}" dt="2024-07-18T14:40:03.744" v="3919" actId="1076"/>
          <ac:spMkLst>
            <pc:docMk/>
            <pc:sldMk cId="1293343551" sldId="359"/>
            <ac:spMk id="3" creationId="{F1983BE4-2E51-6977-F991-BF6AB4EF0CA0}"/>
          </ac:spMkLst>
        </pc:spChg>
        <pc:spChg chg="mod">
          <ac:chgData name="TERRY BOO CHEE YEE" userId="6d4e0e7e-9185-4754-bf11-0703fdb71a23" providerId="ADAL" clId="{9A38CC23-5C88-42AE-A14A-0ACB2CA9E810}" dt="2024-07-18T14:39:16.543" v="3901"/>
          <ac:spMkLst>
            <pc:docMk/>
            <pc:sldMk cId="1293343551" sldId="359"/>
            <ac:spMk id="4" creationId="{2C4B8EF8-944E-0916-77CB-48CC78FC8402}"/>
          </ac:spMkLst>
        </pc:spChg>
        <pc:spChg chg="add mod">
          <ac:chgData name="TERRY BOO CHEE YEE" userId="6d4e0e7e-9185-4754-bf11-0703fdb71a23" providerId="ADAL" clId="{9A38CC23-5C88-42AE-A14A-0ACB2CA9E810}" dt="2024-07-18T14:40:41.407" v="3933"/>
          <ac:spMkLst>
            <pc:docMk/>
            <pc:sldMk cId="1293343551" sldId="359"/>
            <ac:spMk id="7" creationId="{A4F20892-4C61-F39F-3624-8D1E13CA5C5B}"/>
          </ac:spMkLst>
        </pc:spChg>
        <pc:picChg chg="del mod">
          <ac:chgData name="TERRY BOO CHEE YEE" userId="6d4e0e7e-9185-4754-bf11-0703fdb71a23" providerId="ADAL" clId="{9A38CC23-5C88-42AE-A14A-0ACB2CA9E810}" dt="2024-07-18T14:40:14.482" v="3921" actId="478"/>
          <ac:picMkLst>
            <pc:docMk/>
            <pc:sldMk cId="1293343551" sldId="359"/>
            <ac:picMk id="5" creationId="{9E4C985A-FD15-A0B5-FAEC-0B97A254C1A6}"/>
          </ac:picMkLst>
        </pc:picChg>
        <pc:picChg chg="add mod">
          <ac:chgData name="TERRY BOO CHEE YEE" userId="6d4e0e7e-9185-4754-bf11-0703fdb71a23" providerId="ADAL" clId="{9A38CC23-5C88-42AE-A14A-0ACB2CA9E810}" dt="2024-07-18T14:40:25.264" v="3930" actId="1076"/>
          <ac:picMkLst>
            <pc:docMk/>
            <pc:sldMk cId="1293343551" sldId="359"/>
            <ac:picMk id="6" creationId="{BA162A2A-3141-2B54-C73C-EF07A803C448}"/>
          </ac:picMkLst>
        </pc:picChg>
        <pc:picChg chg="add mod">
          <ac:chgData name="TERRY BOO CHEE YEE" userId="6d4e0e7e-9185-4754-bf11-0703fdb71a23" providerId="ADAL" clId="{9A38CC23-5C88-42AE-A14A-0ACB2CA9E810}" dt="2024-07-18T14:41:00.339" v="3942" actId="14100"/>
          <ac:picMkLst>
            <pc:docMk/>
            <pc:sldMk cId="1293343551" sldId="359"/>
            <ac:picMk id="9" creationId="{94A4B896-EA42-FFEF-6683-C9D3097B505A}"/>
          </ac:picMkLst>
        </pc:picChg>
      </pc:sldChg>
      <pc:sldChg chg="addSp delSp modSp add mod">
        <pc:chgData name="TERRY BOO CHEE YEE" userId="6d4e0e7e-9185-4754-bf11-0703fdb71a23" providerId="ADAL" clId="{9A38CC23-5C88-42AE-A14A-0ACB2CA9E810}" dt="2024-07-18T14:51:13.616" v="3959" actId="1076"/>
        <pc:sldMkLst>
          <pc:docMk/>
          <pc:sldMk cId="314458495" sldId="360"/>
        </pc:sldMkLst>
        <pc:spChg chg="mod">
          <ac:chgData name="TERRY BOO CHEE YEE" userId="6d4e0e7e-9185-4754-bf11-0703fdb71a23" providerId="ADAL" clId="{9A38CC23-5C88-42AE-A14A-0ACB2CA9E810}" dt="2024-07-18T14:50:57.200" v="3953" actId="14100"/>
          <ac:spMkLst>
            <pc:docMk/>
            <pc:sldMk cId="314458495" sldId="360"/>
            <ac:spMk id="3" creationId="{F1983BE4-2E51-6977-F991-BF6AB4EF0CA0}"/>
          </ac:spMkLst>
        </pc:spChg>
        <pc:spChg chg="mod">
          <ac:chgData name="TERRY BOO CHEE YEE" userId="6d4e0e7e-9185-4754-bf11-0703fdb71a23" providerId="ADAL" clId="{9A38CC23-5C88-42AE-A14A-0ACB2CA9E810}" dt="2024-07-18T14:47:19.671" v="3945"/>
          <ac:spMkLst>
            <pc:docMk/>
            <pc:sldMk cId="314458495" sldId="360"/>
            <ac:spMk id="4" creationId="{2C4B8EF8-944E-0916-77CB-48CC78FC8402}"/>
          </ac:spMkLst>
        </pc:spChg>
        <pc:spChg chg="del">
          <ac:chgData name="TERRY BOO CHEE YEE" userId="6d4e0e7e-9185-4754-bf11-0703fdb71a23" providerId="ADAL" clId="{9A38CC23-5C88-42AE-A14A-0ACB2CA9E810}" dt="2024-07-18T14:51:08.607" v="3954" actId="478"/>
          <ac:spMkLst>
            <pc:docMk/>
            <pc:sldMk cId="314458495" sldId="360"/>
            <ac:spMk id="7" creationId="{A4F20892-4C61-F39F-3624-8D1E13CA5C5B}"/>
          </ac:spMkLst>
        </pc:spChg>
        <pc:picChg chg="add mod">
          <ac:chgData name="TERRY BOO CHEE YEE" userId="6d4e0e7e-9185-4754-bf11-0703fdb71a23" providerId="ADAL" clId="{9A38CC23-5C88-42AE-A14A-0ACB2CA9E810}" dt="2024-07-18T14:51:13.616" v="3959" actId="1076"/>
          <ac:picMkLst>
            <pc:docMk/>
            <pc:sldMk cId="314458495" sldId="360"/>
            <ac:picMk id="5" creationId="{0D2AF49C-F969-05A0-8E2C-0D6B6191FC41}"/>
          </ac:picMkLst>
        </pc:picChg>
        <pc:picChg chg="del">
          <ac:chgData name="TERRY BOO CHEE YEE" userId="6d4e0e7e-9185-4754-bf11-0703fdb71a23" providerId="ADAL" clId="{9A38CC23-5C88-42AE-A14A-0ACB2CA9E810}" dt="2024-07-18T14:51:08.607" v="3954" actId="478"/>
          <ac:picMkLst>
            <pc:docMk/>
            <pc:sldMk cId="314458495" sldId="360"/>
            <ac:picMk id="6" creationId="{BA162A2A-3141-2B54-C73C-EF07A803C448}"/>
          </ac:picMkLst>
        </pc:picChg>
        <pc:picChg chg="del">
          <ac:chgData name="TERRY BOO CHEE YEE" userId="6d4e0e7e-9185-4754-bf11-0703fdb71a23" providerId="ADAL" clId="{9A38CC23-5C88-42AE-A14A-0ACB2CA9E810}" dt="2024-07-18T14:51:08.607" v="3954" actId="478"/>
          <ac:picMkLst>
            <pc:docMk/>
            <pc:sldMk cId="314458495" sldId="360"/>
            <ac:picMk id="9" creationId="{94A4B896-EA42-FFEF-6683-C9D3097B505A}"/>
          </ac:picMkLst>
        </pc:picChg>
      </pc:sldChg>
      <pc:sldChg chg="modSp add mod">
        <pc:chgData name="TERRY BOO CHEE YEE" userId="6d4e0e7e-9185-4754-bf11-0703fdb71a23" providerId="ADAL" clId="{9A38CC23-5C88-42AE-A14A-0ACB2CA9E810}" dt="2024-07-18T15:00:22.704" v="4034" actId="20577"/>
        <pc:sldMkLst>
          <pc:docMk/>
          <pc:sldMk cId="3875679516" sldId="361"/>
        </pc:sldMkLst>
        <pc:spChg chg="mod">
          <ac:chgData name="TERRY BOO CHEE YEE" userId="6d4e0e7e-9185-4754-bf11-0703fdb71a23" providerId="ADAL" clId="{9A38CC23-5C88-42AE-A14A-0ACB2CA9E810}" dt="2024-07-18T15:00:22.704" v="4034" actId="20577"/>
          <ac:spMkLst>
            <pc:docMk/>
            <pc:sldMk cId="3875679516" sldId="361"/>
            <ac:spMk id="234" creationId="{00000000-0000-0000-0000-000000000000}"/>
          </ac:spMkLst>
        </pc:spChg>
        <pc:spChg chg="mod">
          <ac:chgData name="TERRY BOO CHEE YEE" userId="6d4e0e7e-9185-4754-bf11-0703fdb71a23" providerId="ADAL" clId="{9A38CC23-5C88-42AE-A14A-0ACB2CA9E810}" dt="2024-07-18T15:00:19.315" v="4023" actId="20577"/>
          <ac:spMkLst>
            <pc:docMk/>
            <pc:sldMk cId="3875679516" sldId="361"/>
            <ac:spMk id="235" creationId="{00000000-0000-0000-0000-000000000000}"/>
          </ac:spMkLst>
        </pc:spChg>
      </pc:sldChg>
      <pc:sldChg chg="delSp modSp add mod ord">
        <pc:chgData name="TERRY BOO CHEE YEE" userId="6d4e0e7e-9185-4754-bf11-0703fdb71a23" providerId="ADAL" clId="{9A38CC23-5C88-42AE-A14A-0ACB2CA9E810}" dt="2024-07-18T15:00:55.804" v="4071" actId="478"/>
        <pc:sldMkLst>
          <pc:docMk/>
          <pc:sldMk cId="3582338056" sldId="362"/>
        </pc:sldMkLst>
        <pc:spChg chg="mod">
          <ac:chgData name="TERRY BOO CHEE YEE" userId="6d4e0e7e-9185-4754-bf11-0703fdb71a23" providerId="ADAL" clId="{9A38CC23-5C88-42AE-A14A-0ACB2CA9E810}" dt="2024-07-18T15:00:52.975" v="4066" actId="1076"/>
          <ac:spMkLst>
            <pc:docMk/>
            <pc:sldMk cId="3582338056" sldId="362"/>
            <ac:spMk id="5" creationId="{46294A5E-DF39-67F2-6231-8ED1908B60DF}"/>
          </ac:spMkLst>
        </pc:spChg>
        <pc:picChg chg="del mod">
          <ac:chgData name="TERRY BOO CHEE YEE" userId="6d4e0e7e-9185-4754-bf11-0703fdb71a23" providerId="ADAL" clId="{9A38CC23-5C88-42AE-A14A-0ACB2CA9E810}" dt="2024-07-18T15:00:55.804" v="4071" actId="478"/>
          <ac:picMkLst>
            <pc:docMk/>
            <pc:sldMk cId="3582338056" sldId="362"/>
            <ac:picMk id="4" creationId="{5D84B3B1-0FFE-4D46-799F-4D1979B3F5F1}"/>
          </ac:picMkLst>
        </pc:picChg>
        <pc:picChg chg="del mod">
          <ac:chgData name="TERRY BOO CHEE YEE" userId="6d4e0e7e-9185-4754-bf11-0703fdb71a23" providerId="ADAL" clId="{9A38CC23-5C88-42AE-A14A-0ACB2CA9E810}" dt="2024-07-18T15:00:55.162" v="4068" actId="478"/>
          <ac:picMkLst>
            <pc:docMk/>
            <pc:sldMk cId="3582338056" sldId="362"/>
            <ac:picMk id="7" creationId="{FDE78858-F7AA-C68F-FBCA-AEEA70506259}"/>
          </ac:picMkLst>
        </pc:picChg>
        <pc:picChg chg="del">
          <ac:chgData name="TERRY BOO CHEE YEE" userId="6d4e0e7e-9185-4754-bf11-0703fdb71a23" providerId="ADAL" clId="{9A38CC23-5C88-42AE-A14A-0ACB2CA9E810}" dt="2024-07-18T15:00:55.515" v="4069" actId="478"/>
          <ac:picMkLst>
            <pc:docMk/>
            <pc:sldMk cId="3582338056" sldId="362"/>
            <ac:picMk id="9" creationId="{78616CB6-B426-69AE-4C4E-927D1FEBED6E}"/>
          </ac:picMkLst>
        </pc:picChg>
      </pc:sldChg>
      <pc:sldMasterChg chg="addSldLayout delSldLayout">
        <pc:chgData name="TERRY BOO CHEE YEE" userId="6d4e0e7e-9185-4754-bf11-0703fdb71a23" providerId="ADAL" clId="{9A38CC23-5C88-42AE-A14A-0ACB2CA9E810}" dt="2024-07-17T16:00:48.495" v="3792" actId="47"/>
        <pc:sldMasterMkLst>
          <pc:docMk/>
          <pc:sldMasterMk cId="0" sldId="2147483680"/>
        </pc:sldMasterMkLst>
        <pc:sldLayoutChg chg="del">
          <pc:chgData name="TERRY BOO CHEE YEE" userId="6d4e0e7e-9185-4754-bf11-0703fdb71a23" providerId="ADAL" clId="{9A38CC23-5C88-42AE-A14A-0ACB2CA9E810}" dt="2024-07-05T15:18:20.051" v="507" actId="47"/>
          <pc:sldLayoutMkLst>
            <pc:docMk/>
            <pc:sldMasterMk cId="0" sldId="2147483680"/>
            <pc:sldLayoutMk cId="0" sldId="2147483650"/>
          </pc:sldLayoutMkLst>
        </pc:sldLayoutChg>
        <pc:sldLayoutChg chg="del">
          <pc:chgData name="TERRY BOO CHEE YEE" userId="6d4e0e7e-9185-4754-bf11-0703fdb71a23" providerId="ADAL" clId="{9A38CC23-5C88-42AE-A14A-0ACB2CA9E810}" dt="2024-07-05T14:25:32.523" v="503" actId="47"/>
          <pc:sldLayoutMkLst>
            <pc:docMk/>
            <pc:sldMasterMk cId="0" sldId="2147483680"/>
            <pc:sldLayoutMk cId="0" sldId="2147483652"/>
          </pc:sldLayoutMkLst>
        </pc:sldLayoutChg>
        <pc:sldLayoutChg chg="del">
          <pc:chgData name="TERRY BOO CHEE YEE" userId="6d4e0e7e-9185-4754-bf11-0703fdb71a23" providerId="ADAL" clId="{9A38CC23-5C88-42AE-A14A-0ACB2CA9E810}" dt="2024-07-05T14:24:58.803" v="491" actId="47"/>
          <pc:sldLayoutMkLst>
            <pc:docMk/>
            <pc:sldMasterMk cId="0" sldId="2147483680"/>
            <pc:sldLayoutMk cId="0" sldId="2147483653"/>
          </pc:sldLayoutMkLst>
        </pc:sldLayoutChg>
        <pc:sldLayoutChg chg="del">
          <pc:chgData name="TERRY BOO CHEE YEE" userId="6d4e0e7e-9185-4754-bf11-0703fdb71a23" providerId="ADAL" clId="{9A38CC23-5C88-42AE-A14A-0ACB2CA9E810}" dt="2024-07-05T14:24:54.328" v="488" actId="47"/>
          <pc:sldLayoutMkLst>
            <pc:docMk/>
            <pc:sldMasterMk cId="0" sldId="2147483680"/>
            <pc:sldLayoutMk cId="0" sldId="2147483654"/>
          </pc:sldLayoutMkLst>
        </pc:sldLayoutChg>
        <pc:sldLayoutChg chg="del">
          <pc:chgData name="TERRY BOO CHEE YEE" userId="6d4e0e7e-9185-4754-bf11-0703fdb71a23" providerId="ADAL" clId="{9A38CC23-5C88-42AE-A14A-0ACB2CA9E810}" dt="2024-07-05T14:22:21.529" v="371" actId="47"/>
          <pc:sldLayoutMkLst>
            <pc:docMk/>
            <pc:sldMasterMk cId="0" sldId="2147483680"/>
            <pc:sldLayoutMk cId="0" sldId="2147483655"/>
          </pc:sldLayoutMkLst>
        </pc:sldLayoutChg>
        <pc:sldLayoutChg chg="del">
          <pc:chgData name="TERRY BOO CHEE YEE" userId="6d4e0e7e-9185-4754-bf11-0703fdb71a23" providerId="ADAL" clId="{9A38CC23-5C88-42AE-A14A-0ACB2CA9E810}" dt="2024-07-05T14:24:57.780" v="490" actId="47"/>
          <pc:sldLayoutMkLst>
            <pc:docMk/>
            <pc:sldMasterMk cId="0" sldId="2147483680"/>
            <pc:sldLayoutMk cId="0" sldId="2147483656"/>
          </pc:sldLayoutMkLst>
        </pc:sldLayoutChg>
        <pc:sldLayoutChg chg="del">
          <pc:chgData name="TERRY BOO CHEE YEE" userId="6d4e0e7e-9185-4754-bf11-0703fdb71a23" providerId="ADAL" clId="{9A38CC23-5C88-42AE-A14A-0ACB2CA9E810}" dt="2024-07-07T11:51:25.719" v="1637" actId="47"/>
          <pc:sldLayoutMkLst>
            <pc:docMk/>
            <pc:sldMasterMk cId="0" sldId="2147483680"/>
            <pc:sldLayoutMk cId="0" sldId="2147483657"/>
          </pc:sldLayoutMkLst>
        </pc:sldLayoutChg>
        <pc:sldLayoutChg chg="del">
          <pc:chgData name="TERRY BOO CHEE YEE" userId="6d4e0e7e-9185-4754-bf11-0703fdb71a23" providerId="ADAL" clId="{9A38CC23-5C88-42AE-A14A-0ACB2CA9E810}" dt="2024-07-05T14:24:56.684" v="489" actId="47"/>
          <pc:sldLayoutMkLst>
            <pc:docMk/>
            <pc:sldMasterMk cId="0" sldId="2147483680"/>
            <pc:sldLayoutMk cId="0" sldId="2147483660"/>
          </pc:sldLayoutMkLst>
        </pc:sldLayoutChg>
        <pc:sldLayoutChg chg="del">
          <pc:chgData name="TERRY BOO CHEE YEE" userId="6d4e0e7e-9185-4754-bf11-0703fdb71a23" providerId="ADAL" clId="{9A38CC23-5C88-42AE-A14A-0ACB2CA9E810}" dt="2024-07-05T14:22:03.035" v="368" actId="47"/>
          <pc:sldLayoutMkLst>
            <pc:docMk/>
            <pc:sldMasterMk cId="0" sldId="2147483680"/>
            <pc:sldLayoutMk cId="0" sldId="2147483661"/>
          </pc:sldLayoutMkLst>
        </pc:sldLayoutChg>
        <pc:sldLayoutChg chg="del">
          <pc:chgData name="TERRY BOO CHEE YEE" userId="6d4e0e7e-9185-4754-bf11-0703fdb71a23" providerId="ADAL" clId="{9A38CC23-5C88-42AE-A14A-0ACB2CA9E810}" dt="2024-07-05T14:25:16.919" v="494" actId="47"/>
          <pc:sldLayoutMkLst>
            <pc:docMk/>
            <pc:sldMasterMk cId="0" sldId="2147483680"/>
            <pc:sldLayoutMk cId="0" sldId="2147483662"/>
          </pc:sldLayoutMkLst>
        </pc:sldLayoutChg>
        <pc:sldLayoutChg chg="del">
          <pc:chgData name="TERRY BOO CHEE YEE" userId="6d4e0e7e-9185-4754-bf11-0703fdb71a23" providerId="ADAL" clId="{9A38CC23-5C88-42AE-A14A-0ACB2CA9E810}" dt="2024-07-05T14:25:19.707" v="495" actId="47"/>
          <pc:sldLayoutMkLst>
            <pc:docMk/>
            <pc:sldMasterMk cId="0" sldId="2147483680"/>
            <pc:sldLayoutMk cId="0" sldId="2147483663"/>
          </pc:sldLayoutMkLst>
        </pc:sldLayoutChg>
        <pc:sldLayoutChg chg="del">
          <pc:chgData name="TERRY BOO CHEE YEE" userId="6d4e0e7e-9185-4754-bf11-0703fdb71a23" providerId="ADAL" clId="{9A38CC23-5C88-42AE-A14A-0ACB2CA9E810}" dt="2024-07-05T14:25:25.007" v="496" actId="47"/>
          <pc:sldLayoutMkLst>
            <pc:docMk/>
            <pc:sldMasterMk cId="0" sldId="2147483680"/>
            <pc:sldLayoutMk cId="0" sldId="2147483664"/>
          </pc:sldLayoutMkLst>
        </pc:sldLayoutChg>
        <pc:sldLayoutChg chg="add del">
          <pc:chgData name="TERRY BOO CHEE YEE" userId="6d4e0e7e-9185-4754-bf11-0703fdb71a23" providerId="ADAL" clId="{9A38CC23-5C88-42AE-A14A-0ACB2CA9E810}" dt="2024-07-17T15:46:01.256" v="3542" actId="47"/>
          <pc:sldLayoutMkLst>
            <pc:docMk/>
            <pc:sldMasterMk cId="0" sldId="2147483680"/>
            <pc:sldLayoutMk cId="0" sldId="2147483665"/>
          </pc:sldLayoutMkLst>
        </pc:sldLayoutChg>
        <pc:sldLayoutChg chg="del">
          <pc:chgData name="TERRY BOO CHEE YEE" userId="6d4e0e7e-9185-4754-bf11-0703fdb71a23" providerId="ADAL" clId="{9A38CC23-5C88-42AE-A14A-0ACB2CA9E810}" dt="2024-07-17T16:00:48.495" v="3792" actId="47"/>
          <pc:sldLayoutMkLst>
            <pc:docMk/>
            <pc:sldMasterMk cId="0" sldId="2147483680"/>
            <pc:sldLayoutMk cId="0" sldId="2147483666"/>
          </pc:sldLayoutMkLst>
        </pc:sldLayoutChg>
        <pc:sldLayoutChg chg="del">
          <pc:chgData name="TERRY BOO CHEE YEE" userId="6d4e0e7e-9185-4754-bf11-0703fdb71a23" providerId="ADAL" clId="{9A38CC23-5C88-42AE-A14A-0ACB2CA9E810}" dt="2024-07-05T14:25:38.298" v="504" actId="47"/>
          <pc:sldLayoutMkLst>
            <pc:docMk/>
            <pc:sldMasterMk cId="0" sldId="2147483680"/>
            <pc:sldLayoutMk cId="0" sldId="2147483667"/>
          </pc:sldLayoutMkLst>
        </pc:sldLayoutChg>
        <pc:sldLayoutChg chg="del">
          <pc:chgData name="TERRY BOO CHEE YEE" userId="6d4e0e7e-9185-4754-bf11-0703fdb71a23" providerId="ADAL" clId="{9A38CC23-5C88-42AE-A14A-0ACB2CA9E810}" dt="2024-07-05T14:24:49.713" v="486" actId="47"/>
          <pc:sldLayoutMkLst>
            <pc:docMk/>
            <pc:sldMasterMk cId="0" sldId="2147483680"/>
            <pc:sldLayoutMk cId="0" sldId="2147483668"/>
          </pc:sldLayoutMkLst>
        </pc:sldLayoutChg>
        <pc:sldLayoutChg chg="del">
          <pc:chgData name="TERRY BOO CHEE YEE" userId="6d4e0e7e-9185-4754-bf11-0703fdb71a23" providerId="ADAL" clId="{9A38CC23-5C88-42AE-A14A-0ACB2CA9E810}" dt="2024-07-05T14:24:51.299" v="487" actId="47"/>
          <pc:sldLayoutMkLst>
            <pc:docMk/>
            <pc:sldMasterMk cId="0" sldId="2147483680"/>
            <pc:sldLayoutMk cId="0" sldId="2147483669"/>
          </pc:sldLayoutMkLst>
        </pc:sldLayoutChg>
        <pc:sldLayoutChg chg="del">
          <pc:chgData name="TERRY BOO CHEE YEE" userId="6d4e0e7e-9185-4754-bf11-0703fdb71a23" providerId="ADAL" clId="{9A38CC23-5C88-42AE-A14A-0ACB2CA9E810}" dt="2024-07-05T14:25:09.488" v="493" actId="47"/>
          <pc:sldLayoutMkLst>
            <pc:docMk/>
            <pc:sldMasterMk cId="0" sldId="2147483680"/>
            <pc:sldLayoutMk cId="0" sldId="2147483670"/>
          </pc:sldLayoutMkLst>
        </pc:sldLayoutChg>
        <pc:sldLayoutChg chg="del">
          <pc:chgData name="TERRY BOO CHEE YEE" userId="6d4e0e7e-9185-4754-bf11-0703fdb71a23" providerId="ADAL" clId="{9A38CC23-5C88-42AE-A14A-0ACB2CA9E810}" dt="2024-07-05T14:25:42.306" v="505" actId="47"/>
          <pc:sldLayoutMkLst>
            <pc:docMk/>
            <pc:sldMasterMk cId="0" sldId="2147483680"/>
            <pc:sldLayoutMk cId="0" sldId="2147483673"/>
          </pc:sldLayoutMkLst>
        </pc:sldLayoutChg>
        <pc:sldLayoutChg chg="del">
          <pc:chgData name="TERRY BOO CHEE YEE" userId="6d4e0e7e-9185-4754-bf11-0703fdb71a23" providerId="ADAL" clId="{9A38CC23-5C88-42AE-A14A-0ACB2CA9E810}" dt="2024-07-05T14:25:42.611" v="506" actId="47"/>
          <pc:sldLayoutMkLst>
            <pc:docMk/>
            <pc:sldMasterMk cId="0" sldId="2147483680"/>
            <pc:sldLayoutMk cId="0" sldId="2147483674"/>
          </pc:sldLayoutMkLst>
        </pc:sldLayoutChg>
      </pc:sldMasterChg>
      <pc:sldMasterChg chg="del delSldLayout">
        <pc:chgData name="TERRY BOO CHEE YEE" userId="6d4e0e7e-9185-4754-bf11-0703fdb71a23" providerId="ADAL" clId="{9A38CC23-5C88-42AE-A14A-0ACB2CA9E810}" dt="2024-07-05T14:12:08.893" v="17" actId="47"/>
        <pc:sldMasterMkLst>
          <pc:docMk/>
          <pc:sldMasterMk cId="0" sldId="2147483681"/>
        </pc:sldMasterMkLst>
        <pc:sldLayoutChg chg="del">
          <pc:chgData name="TERRY BOO CHEE YEE" userId="6d4e0e7e-9185-4754-bf11-0703fdb71a23" providerId="ADAL" clId="{9A38CC23-5C88-42AE-A14A-0ACB2CA9E810}" dt="2024-07-05T14:12:06.995" v="12" actId="47"/>
          <pc:sldLayoutMkLst>
            <pc:docMk/>
            <pc:sldMasterMk cId="0" sldId="2147483681"/>
            <pc:sldLayoutMk cId="0" sldId="2147483678"/>
          </pc:sldLayoutMkLst>
        </pc:sldLayoutChg>
        <pc:sldLayoutChg chg="del">
          <pc:chgData name="TERRY BOO CHEE YEE" userId="6d4e0e7e-9185-4754-bf11-0703fdb71a23" providerId="ADAL" clId="{9A38CC23-5C88-42AE-A14A-0ACB2CA9E810}" dt="2024-07-05T14:12:08.893" v="17" actId="47"/>
          <pc:sldLayoutMkLst>
            <pc:docMk/>
            <pc:sldMasterMk cId="0" sldId="2147483681"/>
            <pc:sldLayoutMk cId="0" sldId="2147483679"/>
          </pc:sldLayoutMkLst>
        </pc:sldLayoutChg>
      </pc:sldMasterChg>
    </pc:docChg>
  </pc:docChgLst>
  <pc:docChgLst>
    <pc:chgData name="TERRY BOO CHEE YEE" userId="6d4e0e7e-9185-4754-bf11-0703fdb71a23" providerId="ADAL" clId="{E77FD10C-6807-4FC4-AD0B-2C80F2F1CAFD}"/>
    <pc:docChg chg="undo custSel addSld delSld modSld sldOrd addSection modSection">
      <pc:chgData name="TERRY BOO CHEE YEE" userId="6d4e0e7e-9185-4754-bf11-0703fdb71a23" providerId="ADAL" clId="{E77FD10C-6807-4FC4-AD0B-2C80F2F1CAFD}" dt="2024-08-04T13:33:12.993" v="5172" actId="1076"/>
      <pc:docMkLst>
        <pc:docMk/>
      </pc:docMkLst>
      <pc:sldChg chg="addSp delSp modSp mod">
        <pc:chgData name="TERRY BOO CHEE YEE" userId="6d4e0e7e-9185-4754-bf11-0703fdb71a23" providerId="ADAL" clId="{E77FD10C-6807-4FC4-AD0B-2C80F2F1CAFD}" dt="2024-08-01T14:58:21.370" v="5061" actId="20577"/>
        <pc:sldMkLst>
          <pc:docMk/>
          <pc:sldMk cId="0" sldId="258"/>
        </pc:sldMkLst>
        <pc:spChg chg="add mod">
          <ac:chgData name="TERRY BOO CHEE YEE" userId="6d4e0e7e-9185-4754-bf11-0703fdb71a23" providerId="ADAL" clId="{E77FD10C-6807-4FC4-AD0B-2C80F2F1CAFD}" dt="2024-08-01T14:58:18.996" v="5051" actId="20577"/>
          <ac:spMkLst>
            <pc:docMk/>
            <pc:sldMk cId="0" sldId="258"/>
            <ac:spMk id="2" creationId="{8C6F1E60-E30C-E453-50ED-D4FE3A1C9D3C}"/>
          </ac:spMkLst>
        </pc:spChg>
        <pc:spChg chg="add del mod">
          <ac:chgData name="TERRY BOO CHEE YEE" userId="6d4e0e7e-9185-4754-bf11-0703fdb71a23" providerId="ADAL" clId="{E77FD10C-6807-4FC4-AD0B-2C80F2F1CAFD}" dt="2024-07-31T13:47:03.222" v="4689" actId="478"/>
          <ac:spMkLst>
            <pc:docMk/>
            <pc:sldMk cId="0" sldId="258"/>
            <ac:spMk id="3" creationId="{4C8A68E4-0683-D5F6-A6A5-7A0FA07CECE4}"/>
          </ac:spMkLst>
        </pc:spChg>
        <pc:spChg chg="add mod">
          <ac:chgData name="TERRY BOO CHEE YEE" userId="6d4e0e7e-9185-4754-bf11-0703fdb71a23" providerId="ADAL" clId="{E77FD10C-6807-4FC4-AD0B-2C80F2F1CAFD}" dt="2024-08-01T14:58:21.370" v="5061" actId="20577"/>
          <ac:spMkLst>
            <pc:docMk/>
            <pc:sldMk cId="0" sldId="258"/>
            <ac:spMk id="3" creationId="{D00721EC-5BA8-69F9-405F-EC09A85A23B3}"/>
          </ac:spMkLst>
        </pc:spChg>
        <pc:spChg chg="add del mod">
          <ac:chgData name="TERRY BOO CHEE YEE" userId="6d4e0e7e-9185-4754-bf11-0703fdb71a23" providerId="ADAL" clId="{E77FD10C-6807-4FC4-AD0B-2C80F2F1CAFD}" dt="2024-07-31T13:47:03.222" v="4689" actId="478"/>
          <ac:spMkLst>
            <pc:docMk/>
            <pc:sldMk cId="0" sldId="258"/>
            <ac:spMk id="5" creationId="{FF819ED5-BC68-55DF-6D31-23F1DD18F222}"/>
          </ac:spMkLst>
        </pc:spChg>
        <pc:spChg chg="add del mod">
          <ac:chgData name="TERRY BOO CHEE YEE" userId="6d4e0e7e-9185-4754-bf11-0703fdb71a23" providerId="ADAL" clId="{E77FD10C-6807-4FC4-AD0B-2C80F2F1CAFD}" dt="2024-07-31T13:47:03.222" v="4689" actId="478"/>
          <ac:spMkLst>
            <pc:docMk/>
            <pc:sldMk cId="0" sldId="258"/>
            <ac:spMk id="7" creationId="{144F1884-78C6-ACE6-B773-B690FE72A9E2}"/>
          </ac:spMkLst>
        </pc:spChg>
        <pc:spChg chg="add del mod">
          <ac:chgData name="TERRY BOO CHEE YEE" userId="6d4e0e7e-9185-4754-bf11-0703fdb71a23" providerId="ADAL" clId="{E77FD10C-6807-4FC4-AD0B-2C80F2F1CAFD}" dt="2024-07-31T13:47:04.390" v="4690" actId="478"/>
          <ac:spMkLst>
            <pc:docMk/>
            <pc:sldMk cId="0" sldId="258"/>
            <ac:spMk id="9" creationId="{746FDC9D-3D29-0D54-4D44-BAF55F872EC1}"/>
          </ac:spMkLst>
        </pc:spChg>
        <pc:spChg chg="add del mod">
          <ac:chgData name="TERRY BOO CHEE YEE" userId="6d4e0e7e-9185-4754-bf11-0703fdb71a23" providerId="ADAL" clId="{E77FD10C-6807-4FC4-AD0B-2C80F2F1CAFD}" dt="2024-07-31T13:47:05.382" v="4691" actId="478"/>
          <ac:spMkLst>
            <pc:docMk/>
            <pc:sldMk cId="0" sldId="258"/>
            <ac:spMk id="11" creationId="{C3A20040-2D6C-0D30-8254-C7814397B69B}"/>
          </ac:spMkLst>
        </pc:spChg>
        <pc:spChg chg="add del mod">
          <ac:chgData name="TERRY BOO CHEE YEE" userId="6d4e0e7e-9185-4754-bf11-0703fdb71a23" providerId="ADAL" clId="{E77FD10C-6807-4FC4-AD0B-2C80F2F1CAFD}" dt="2024-07-31T13:47:05.382" v="4691" actId="478"/>
          <ac:spMkLst>
            <pc:docMk/>
            <pc:sldMk cId="0" sldId="258"/>
            <ac:spMk id="13" creationId="{3CB3DE2F-C113-23AC-FD19-F8C46A32F29D}"/>
          </ac:spMkLst>
        </pc:spChg>
        <pc:spChg chg="del">
          <ac:chgData name="TERRY BOO CHEE YEE" userId="6d4e0e7e-9185-4754-bf11-0703fdb71a23" providerId="ADAL" clId="{E77FD10C-6807-4FC4-AD0B-2C80F2F1CAFD}" dt="2024-07-31T13:47:01.199" v="4688" actId="478"/>
          <ac:spMkLst>
            <pc:docMk/>
            <pc:sldMk cId="0" sldId="258"/>
            <ac:spMk id="213" creationId="{00000000-0000-0000-0000-000000000000}"/>
          </ac:spMkLst>
        </pc:spChg>
        <pc:spChg chg="del">
          <ac:chgData name="TERRY BOO CHEE YEE" userId="6d4e0e7e-9185-4754-bf11-0703fdb71a23" providerId="ADAL" clId="{E77FD10C-6807-4FC4-AD0B-2C80F2F1CAFD}" dt="2024-07-31T13:47:01.199" v="4688" actId="478"/>
          <ac:spMkLst>
            <pc:docMk/>
            <pc:sldMk cId="0" sldId="258"/>
            <ac:spMk id="214" creationId="{00000000-0000-0000-0000-000000000000}"/>
          </ac:spMkLst>
        </pc:spChg>
        <pc:spChg chg="del">
          <ac:chgData name="TERRY BOO CHEE YEE" userId="6d4e0e7e-9185-4754-bf11-0703fdb71a23" providerId="ADAL" clId="{E77FD10C-6807-4FC4-AD0B-2C80F2F1CAFD}" dt="2024-07-31T13:47:04.390" v="4690" actId="478"/>
          <ac:spMkLst>
            <pc:docMk/>
            <pc:sldMk cId="0" sldId="258"/>
            <ac:spMk id="219" creationId="{00000000-0000-0000-0000-000000000000}"/>
          </ac:spMkLst>
        </pc:spChg>
        <pc:spChg chg="del">
          <ac:chgData name="TERRY BOO CHEE YEE" userId="6d4e0e7e-9185-4754-bf11-0703fdb71a23" providerId="ADAL" clId="{E77FD10C-6807-4FC4-AD0B-2C80F2F1CAFD}" dt="2024-07-31T13:47:04.390" v="4690" actId="478"/>
          <ac:spMkLst>
            <pc:docMk/>
            <pc:sldMk cId="0" sldId="258"/>
            <ac:spMk id="220" creationId="{00000000-0000-0000-0000-000000000000}"/>
          </ac:spMkLst>
        </pc:spChg>
        <pc:spChg chg="del">
          <ac:chgData name="TERRY BOO CHEE YEE" userId="6d4e0e7e-9185-4754-bf11-0703fdb71a23" providerId="ADAL" clId="{E77FD10C-6807-4FC4-AD0B-2C80F2F1CAFD}" dt="2024-07-31T13:47:01.199" v="4688" actId="478"/>
          <ac:spMkLst>
            <pc:docMk/>
            <pc:sldMk cId="0" sldId="258"/>
            <ac:spMk id="221" creationId="{00000000-0000-0000-0000-000000000000}"/>
          </ac:spMkLst>
        </pc:spChg>
        <pc:spChg chg="del">
          <ac:chgData name="TERRY BOO CHEE YEE" userId="6d4e0e7e-9185-4754-bf11-0703fdb71a23" providerId="ADAL" clId="{E77FD10C-6807-4FC4-AD0B-2C80F2F1CAFD}" dt="2024-07-31T13:47:03.222" v="4689" actId="478"/>
          <ac:spMkLst>
            <pc:docMk/>
            <pc:sldMk cId="0" sldId="258"/>
            <ac:spMk id="222" creationId="{00000000-0000-0000-0000-000000000000}"/>
          </ac:spMkLst>
        </pc:spChg>
      </pc:sldChg>
      <pc:sldChg chg="modSp mod">
        <pc:chgData name="TERRY BOO CHEE YEE" userId="6d4e0e7e-9185-4754-bf11-0703fdb71a23" providerId="ADAL" clId="{E77FD10C-6807-4FC4-AD0B-2C80F2F1CAFD}" dt="2024-07-30T11:49:35.612" v="1274" actId="1076"/>
        <pc:sldMkLst>
          <pc:docMk/>
          <pc:sldMk cId="0" sldId="262"/>
        </pc:sldMkLst>
        <pc:spChg chg="mod">
          <ac:chgData name="TERRY BOO CHEE YEE" userId="6d4e0e7e-9185-4754-bf11-0703fdb71a23" providerId="ADAL" clId="{E77FD10C-6807-4FC4-AD0B-2C80F2F1CAFD}" dt="2024-07-30T11:49:35.612" v="1274" actId="1076"/>
          <ac:spMkLst>
            <pc:docMk/>
            <pc:sldMk cId="0" sldId="262"/>
            <ac:spMk id="249" creationId="{00000000-0000-0000-0000-000000000000}"/>
          </ac:spMkLst>
        </pc:spChg>
      </pc:sldChg>
      <pc:sldChg chg="del">
        <pc:chgData name="TERRY BOO CHEE YEE" userId="6d4e0e7e-9185-4754-bf11-0703fdb71a23" providerId="ADAL" clId="{E77FD10C-6807-4FC4-AD0B-2C80F2F1CAFD}" dt="2024-07-30T12:20:24.951" v="1707" actId="47"/>
        <pc:sldMkLst>
          <pc:docMk/>
          <pc:sldMk cId="0" sldId="288"/>
        </pc:sldMkLst>
      </pc:sldChg>
      <pc:sldChg chg="modSp mod">
        <pc:chgData name="TERRY BOO CHEE YEE" userId="6d4e0e7e-9185-4754-bf11-0703fdb71a23" providerId="ADAL" clId="{E77FD10C-6807-4FC4-AD0B-2C80F2F1CAFD}" dt="2024-07-30T11:49:22.868" v="1271" actId="14100"/>
        <pc:sldMkLst>
          <pc:docMk/>
          <pc:sldMk cId="3004650937" sldId="316"/>
        </pc:sldMkLst>
        <pc:spChg chg="mod">
          <ac:chgData name="TERRY BOO CHEE YEE" userId="6d4e0e7e-9185-4754-bf11-0703fdb71a23" providerId="ADAL" clId="{E77FD10C-6807-4FC4-AD0B-2C80F2F1CAFD}" dt="2024-07-30T11:49:22.868" v="1271" actId="14100"/>
          <ac:spMkLst>
            <pc:docMk/>
            <pc:sldMk cId="3004650937" sldId="316"/>
            <ac:spMk id="249" creationId="{00000000-0000-0000-0000-000000000000}"/>
          </ac:spMkLst>
        </pc:spChg>
        <pc:picChg chg="mod">
          <ac:chgData name="TERRY BOO CHEE YEE" userId="6d4e0e7e-9185-4754-bf11-0703fdb71a23" providerId="ADAL" clId="{E77FD10C-6807-4FC4-AD0B-2C80F2F1CAFD}" dt="2024-07-30T11:49:03.191" v="1268" actId="1076"/>
          <ac:picMkLst>
            <pc:docMk/>
            <pc:sldMk cId="3004650937" sldId="316"/>
            <ac:picMk id="3" creationId="{00000000-0000-0000-0000-000000000000}"/>
          </ac:picMkLst>
        </pc:picChg>
        <pc:picChg chg="mod">
          <ac:chgData name="TERRY BOO CHEE YEE" userId="6d4e0e7e-9185-4754-bf11-0703fdb71a23" providerId="ADAL" clId="{E77FD10C-6807-4FC4-AD0B-2C80F2F1CAFD}" dt="2024-07-30T11:49:03.191" v="1268" actId="1076"/>
          <ac:picMkLst>
            <pc:docMk/>
            <pc:sldMk cId="3004650937" sldId="316"/>
            <ac:picMk id="4100" creationId="{00000000-0000-0000-0000-000000000000}"/>
          </ac:picMkLst>
        </pc:picChg>
        <pc:picChg chg="mod">
          <ac:chgData name="TERRY BOO CHEE YEE" userId="6d4e0e7e-9185-4754-bf11-0703fdb71a23" providerId="ADAL" clId="{E77FD10C-6807-4FC4-AD0B-2C80F2F1CAFD}" dt="2024-07-30T11:49:03.191" v="1268" actId="1076"/>
          <ac:picMkLst>
            <pc:docMk/>
            <pc:sldMk cId="3004650937" sldId="316"/>
            <ac:picMk id="4102" creationId="{00000000-0000-0000-0000-000000000000}"/>
          </ac:picMkLst>
        </pc:picChg>
        <pc:picChg chg="mod">
          <ac:chgData name="TERRY BOO CHEE YEE" userId="6d4e0e7e-9185-4754-bf11-0703fdb71a23" providerId="ADAL" clId="{E77FD10C-6807-4FC4-AD0B-2C80F2F1CAFD}" dt="2024-07-30T11:49:03.191" v="1268" actId="1076"/>
          <ac:picMkLst>
            <pc:docMk/>
            <pc:sldMk cId="3004650937" sldId="316"/>
            <ac:picMk id="4104" creationId="{00000000-0000-0000-0000-000000000000}"/>
          </ac:picMkLst>
        </pc:picChg>
        <pc:cxnChg chg="mod">
          <ac:chgData name="TERRY BOO CHEE YEE" userId="6d4e0e7e-9185-4754-bf11-0703fdb71a23" providerId="ADAL" clId="{E77FD10C-6807-4FC4-AD0B-2C80F2F1CAFD}" dt="2024-07-30T11:49:03.191" v="1268" actId="1076"/>
          <ac:cxnSpMkLst>
            <pc:docMk/>
            <pc:sldMk cId="3004650937" sldId="316"/>
            <ac:cxnSpMk id="5" creationId="{00000000-0000-0000-0000-000000000000}"/>
          </ac:cxnSpMkLst>
        </pc:cxnChg>
        <pc:cxnChg chg="mod">
          <ac:chgData name="TERRY BOO CHEE YEE" userId="6d4e0e7e-9185-4754-bf11-0703fdb71a23" providerId="ADAL" clId="{E77FD10C-6807-4FC4-AD0B-2C80F2F1CAFD}" dt="2024-07-30T11:49:03.191" v="1268" actId="1076"/>
          <ac:cxnSpMkLst>
            <pc:docMk/>
            <pc:sldMk cId="3004650937" sldId="316"/>
            <ac:cxnSpMk id="16" creationId="{00000000-0000-0000-0000-000000000000}"/>
          </ac:cxnSpMkLst>
        </pc:cxnChg>
        <pc:cxnChg chg="mod">
          <ac:chgData name="TERRY BOO CHEE YEE" userId="6d4e0e7e-9185-4754-bf11-0703fdb71a23" providerId="ADAL" clId="{E77FD10C-6807-4FC4-AD0B-2C80F2F1CAFD}" dt="2024-07-30T11:49:03.191" v="1268" actId="1076"/>
          <ac:cxnSpMkLst>
            <pc:docMk/>
            <pc:sldMk cId="3004650937" sldId="316"/>
            <ac:cxnSpMk id="17" creationId="{00000000-0000-0000-0000-000000000000}"/>
          </ac:cxnSpMkLst>
        </pc:cxnChg>
        <pc:cxnChg chg="mod">
          <ac:chgData name="TERRY BOO CHEE YEE" userId="6d4e0e7e-9185-4754-bf11-0703fdb71a23" providerId="ADAL" clId="{E77FD10C-6807-4FC4-AD0B-2C80F2F1CAFD}" dt="2024-07-30T11:49:03.191" v="1268" actId="1076"/>
          <ac:cxnSpMkLst>
            <pc:docMk/>
            <pc:sldMk cId="3004650937" sldId="316"/>
            <ac:cxnSpMk id="18" creationId="{00000000-0000-0000-0000-000000000000}"/>
          </ac:cxnSpMkLst>
        </pc:cxnChg>
      </pc:sldChg>
      <pc:sldChg chg="addSp modSp mod">
        <pc:chgData name="TERRY BOO CHEE YEE" userId="6d4e0e7e-9185-4754-bf11-0703fdb71a23" providerId="ADAL" clId="{E77FD10C-6807-4FC4-AD0B-2C80F2F1CAFD}" dt="2024-07-30T11:48:42.980" v="1265" actId="14100"/>
        <pc:sldMkLst>
          <pc:docMk/>
          <pc:sldMk cId="920616409" sldId="317"/>
        </pc:sldMkLst>
        <pc:spChg chg="add mod">
          <ac:chgData name="TERRY BOO CHEE YEE" userId="6d4e0e7e-9185-4754-bf11-0703fdb71a23" providerId="ADAL" clId="{E77FD10C-6807-4FC4-AD0B-2C80F2F1CAFD}" dt="2024-07-24T13:00:09.486" v="46" actId="20577"/>
          <ac:spMkLst>
            <pc:docMk/>
            <pc:sldMk cId="920616409" sldId="317"/>
            <ac:spMk id="2" creationId="{21AE0B2F-AD7B-B83C-3AD6-B0BFD6A07F00}"/>
          </ac:spMkLst>
        </pc:spChg>
        <pc:spChg chg="mod">
          <ac:chgData name="TERRY BOO CHEE YEE" userId="6d4e0e7e-9185-4754-bf11-0703fdb71a23" providerId="ADAL" clId="{E77FD10C-6807-4FC4-AD0B-2C80F2F1CAFD}" dt="2024-07-30T11:48:42.980" v="1265" actId="14100"/>
          <ac:spMkLst>
            <pc:docMk/>
            <pc:sldMk cId="920616409" sldId="317"/>
            <ac:spMk id="249" creationId="{00000000-0000-0000-0000-000000000000}"/>
          </ac:spMkLst>
        </pc:spChg>
        <pc:picChg chg="mod">
          <ac:chgData name="TERRY BOO CHEE YEE" userId="6d4e0e7e-9185-4754-bf11-0703fdb71a23" providerId="ADAL" clId="{E77FD10C-6807-4FC4-AD0B-2C80F2F1CAFD}" dt="2024-07-24T12:56:34.809" v="1" actId="1440"/>
          <ac:picMkLst>
            <pc:docMk/>
            <pc:sldMk cId="920616409" sldId="317"/>
            <ac:picMk id="6" creationId="{00000000-0000-0000-0000-000000000000}"/>
          </ac:picMkLst>
        </pc:picChg>
      </pc:sldChg>
      <pc:sldChg chg="modSp mod">
        <pc:chgData name="TERRY BOO CHEE YEE" userId="6d4e0e7e-9185-4754-bf11-0703fdb71a23" providerId="ADAL" clId="{E77FD10C-6807-4FC4-AD0B-2C80F2F1CAFD}" dt="2024-07-30T11:49:48.050" v="1276" actId="14100"/>
        <pc:sldMkLst>
          <pc:docMk/>
          <pc:sldMk cId="2704833357" sldId="319"/>
        </pc:sldMkLst>
        <pc:spChg chg="mod">
          <ac:chgData name="TERRY BOO CHEE YEE" userId="6d4e0e7e-9185-4754-bf11-0703fdb71a23" providerId="ADAL" clId="{E77FD10C-6807-4FC4-AD0B-2C80F2F1CAFD}" dt="2024-07-30T11:49:48.050" v="1276" actId="14100"/>
          <ac:spMkLst>
            <pc:docMk/>
            <pc:sldMk cId="2704833357" sldId="319"/>
            <ac:spMk id="13" creationId="{00898898-1BA3-D5DD-CCC1-A23A8BD3A42E}"/>
          </ac:spMkLst>
        </pc:spChg>
      </pc:sldChg>
      <pc:sldChg chg="modSp mod">
        <pc:chgData name="TERRY BOO CHEE YEE" userId="6d4e0e7e-9185-4754-bf11-0703fdb71a23" providerId="ADAL" clId="{E77FD10C-6807-4FC4-AD0B-2C80F2F1CAFD}" dt="2024-07-30T11:49:15.218" v="1270" actId="14100"/>
        <pc:sldMkLst>
          <pc:docMk/>
          <pc:sldMk cId="4215011323" sldId="321"/>
        </pc:sldMkLst>
        <pc:spChg chg="mod">
          <ac:chgData name="TERRY BOO CHEE YEE" userId="6d4e0e7e-9185-4754-bf11-0703fdb71a23" providerId="ADAL" clId="{E77FD10C-6807-4FC4-AD0B-2C80F2F1CAFD}" dt="2024-07-30T11:49:10.850" v="1269" actId="14100"/>
          <ac:spMkLst>
            <pc:docMk/>
            <pc:sldMk cId="4215011323" sldId="321"/>
            <ac:spMk id="20" creationId="{39D762E5-547F-146A-35C7-4BE5DFFC27E2}"/>
          </ac:spMkLst>
        </pc:spChg>
        <pc:cxnChg chg="mod">
          <ac:chgData name="TERRY BOO CHEE YEE" userId="6d4e0e7e-9185-4754-bf11-0703fdb71a23" providerId="ADAL" clId="{E77FD10C-6807-4FC4-AD0B-2C80F2F1CAFD}" dt="2024-07-30T11:49:15.218" v="1270" actId="14100"/>
          <ac:cxnSpMkLst>
            <pc:docMk/>
            <pc:sldMk cId="4215011323" sldId="321"/>
            <ac:cxnSpMk id="31" creationId="{00000000-0000-0000-0000-000000000000}"/>
          </ac:cxnSpMkLst>
        </pc:cxnChg>
      </pc:sldChg>
      <pc:sldChg chg="modSp mod">
        <pc:chgData name="TERRY BOO CHEE YEE" userId="6d4e0e7e-9185-4754-bf11-0703fdb71a23" providerId="ADAL" clId="{E77FD10C-6807-4FC4-AD0B-2C80F2F1CAFD}" dt="2024-07-31T13:46:53.757" v="4687" actId="20577"/>
        <pc:sldMkLst>
          <pc:docMk/>
          <pc:sldMk cId="3875679516" sldId="361"/>
        </pc:sldMkLst>
        <pc:spChg chg="mod">
          <ac:chgData name="TERRY BOO CHEE YEE" userId="6d4e0e7e-9185-4754-bf11-0703fdb71a23" providerId="ADAL" clId="{E77FD10C-6807-4FC4-AD0B-2C80F2F1CAFD}" dt="2024-07-31T13:46:53.757" v="4687" actId="20577"/>
          <ac:spMkLst>
            <pc:docMk/>
            <pc:sldMk cId="3875679516" sldId="361"/>
            <ac:spMk id="235" creationId="{00000000-0000-0000-0000-000000000000}"/>
          </ac:spMkLst>
        </pc:spChg>
      </pc:sldChg>
      <pc:sldChg chg="modSp mod">
        <pc:chgData name="TERRY BOO CHEE YEE" userId="6d4e0e7e-9185-4754-bf11-0703fdb71a23" providerId="ADAL" clId="{E77FD10C-6807-4FC4-AD0B-2C80F2F1CAFD}" dt="2024-07-30T11:48:36.919" v="1263" actId="1076"/>
        <pc:sldMkLst>
          <pc:docMk/>
          <pc:sldMk cId="3753961184" sldId="363"/>
        </pc:sldMkLst>
        <pc:spChg chg="mod">
          <ac:chgData name="TERRY BOO CHEE YEE" userId="6d4e0e7e-9185-4754-bf11-0703fdb71a23" providerId="ADAL" clId="{E77FD10C-6807-4FC4-AD0B-2C80F2F1CAFD}" dt="2024-07-30T11:48:36.919" v="1263" actId="1076"/>
          <ac:spMkLst>
            <pc:docMk/>
            <pc:sldMk cId="3753961184" sldId="363"/>
            <ac:spMk id="249" creationId="{00000000-0000-0000-0000-000000000000}"/>
          </ac:spMkLst>
        </pc:spChg>
      </pc:sldChg>
      <pc:sldChg chg="addSp modSp mod">
        <pc:chgData name="TERRY BOO CHEE YEE" userId="6d4e0e7e-9185-4754-bf11-0703fdb71a23" providerId="ADAL" clId="{E77FD10C-6807-4FC4-AD0B-2C80F2F1CAFD}" dt="2024-07-30T11:48:28.344" v="1262" actId="1076"/>
        <pc:sldMkLst>
          <pc:docMk/>
          <pc:sldMk cId="4266939760" sldId="364"/>
        </pc:sldMkLst>
        <pc:spChg chg="add mod">
          <ac:chgData name="TERRY BOO CHEE YEE" userId="6d4e0e7e-9185-4754-bf11-0703fdb71a23" providerId="ADAL" clId="{E77FD10C-6807-4FC4-AD0B-2C80F2F1CAFD}" dt="2024-07-24T13:01:13.580" v="54" actId="1076"/>
          <ac:spMkLst>
            <pc:docMk/>
            <pc:sldMk cId="4266939760" sldId="364"/>
            <ac:spMk id="2" creationId="{49F5E5BC-63E2-7BCE-31AA-1323037697AA}"/>
          </ac:spMkLst>
        </pc:spChg>
        <pc:spChg chg="add mod">
          <ac:chgData name="TERRY BOO CHEE YEE" userId="6d4e0e7e-9185-4754-bf11-0703fdb71a23" providerId="ADAL" clId="{E77FD10C-6807-4FC4-AD0B-2C80F2F1CAFD}" dt="2024-07-24T13:01:20.888" v="55"/>
          <ac:spMkLst>
            <pc:docMk/>
            <pc:sldMk cId="4266939760" sldId="364"/>
            <ac:spMk id="3" creationId="{D99360A8-7307-0591-5401-F6012B37F304}"/>
          </ac:spMkLst>
        </pc:spChg>
        <pc:spChg chg="mod">
          <ac:chgData name="TERRY BOO CHEE YEE" userId="6d4e0e7e-9185-4754-bf11-0703fdb71a23" providerId="ADAL" clId="{E77FD10C-6807-4FC4-AD0B-2C80F2F1CAFD}" dt="2024-07-30T11:48:28.344" v="1262" actId="1076"/>
          <ac:spMkLst>
            <pc:docMk/>
            <pc:sldMk cId="4266939760" sldId="364"/>
            <ac:spMk id="249" creationId="{00000000-0000-0000-0000-000000000000}"/>
          </ac:spMkLst>
        </pc:spChg>
        <pc:spChg chg="mod">
          <ac:chgData name="TERRY BOO CHEE YEE" userId="6d4e0e7e-9185-4754-bf11-0703fdb71a23" providerId="ADAL" clId="{E77FD10C-6807-4FC4-AD0B-2C80F2F1CAFD}" dt="2024-07-24T12:59:44.793" v="30" actId="20577"/>
          <ac:spMkLst>
            <pc:docMk/>
            <pc:sldMk cId="4266939760" sldId="364"/>
            <ac:spMk id="250" creationId="{00000000-0000-0000-0000-000000000000}"/>
          </ac:spMkLst>
        </pc:spChg>
        <pc:picChg chg="mod">
          <ac:chgData name="TERRY BOO CHEE YEE" userId="6d4e0e7e-9185-4754-bf11-0703fdb71a23" providerId="ADAL" clId="{E77FD10C-6807-4FC4-AD0B-2C80F2F1CAFD}" dt="2024-07-24T13:01:25.655" v="56" actId="1076"/>
          <ac:picMkLst>
            <pc:docMk/>
            <pc:sldMk cId="4266939760" sldId="364"/>
            <ac:picMk id="5" creationId="{00000000-0000-0000-0000-000000000000}"/>
          </ac:picMkLst>
        </pc:picChg>
      </pc:sldChg>
      <pc:sldChg chg="addSp delSp modSp mod">
        <pc:chgData name="TERRY BOO CHEE YEE" userId="6d4e0e7e-9185-4754-bf11-0703fdb71a23" providerId="ADAL" clId="{E77FD10C-6807-4FC4-AD0B-2C80F2F1CAFD}" dt="2024-07-30T11:32:05.249" v="580" actId="22"/>
        <pc:sldMkLst>
          <pc:docMk/>
          <pc:sldMk cId="2762716588" sldId="367"/>
        </pc:sldMkLst>
        <pc:spChg chg="add del">
          <ac:chgData name="TERRY BOO CHEE YEE" userId="6d4e0e7e-9185-4754-bf11-0703fdb71a23" providerId="ADAL" clId="{E77FD10C-6807-4FC4-AD0B-2C80F2F1CAFD}" dt="2024-07-24T13:27:32.342" v="168" actId="22"/>
          <ac:spMkLst>
            <pc:docMk/>
            <pc:sldMk cId="2762716588" sldId="367"/>
            <ac:spMk id="3" creationId="{6E2D279C-F8DD-0B46-C614-BB2F944FBA76}"/>
          </ac:spMkLst>
        </pc:spChg>
        <pc:spChg chg="add del">
          <ac:chgData name="TERRY BOO CHEE YEE" userId="6d4e0e7e-9185-4754-bf11-0703fdb71a23" providerId="ADAL" clId="{E77FD10C-6807-4FC4-AD0B-2C80F2F1CAFD}" dt="2024-07-30T11:32:05.249" v="580" actId="22"/>
          <ac:spMkLst>
            <pc:docMk/>
            <pc:sldMk cId="2762716588" sldId="367"/>
            <ac:spMk id="6" creationId="{5836473F-328E-1404-8939-E150E0AF269A}"/>
          </ac:spMkLst>
        </pc:spChg>
        <pc:spChg chg="mod">
          <ac:chgData name="TERRY BOO CHEE YEE" userId="6d4e0e7e-9185-4754-bf11-0703fdb71a23" providerId="ADAL" clId="{E77FD10C-6807-4FC4-AD0B-2C80F2F1CAFD}" dt="2024-07-30T11:31:58.578" v="577" actId="14100"/>
          <ac:spMkLst>
            <pc:docMk/>
            <pc:sldMk cId="2762716588" sldId="367"/>
            <ac:spMk id="249" creationId="{00000000-0000-0000-0000-000000000000}"/>
          </ac:spMkLst>
        </pc:spChg>
        <pc:spChg chg="mod">
          <ac:chgData name="TERRY BOO CHEE YEE" userId="6d4e0e7e-9185-4754-bf11-0703fdb71a23" providerId="ADAL" clId="{E77FD10C-6807-4FC4-AD0B-2C80F2F1CAFD}" dt="2024-07-24T13:28:00.965" v="182" actId="20577"/>
          <ac:spMkLst>
            <pc:docMk/>
            <pc:sldMk cId="2762716588" sldId="367"/>
            <ac:spMk id="250" creationId="{00000000-0000-0000-0000-000000000000}"/>
          </ac:spMkLst>
        </pc:spChg>
        <pc:picChg chg="add mod">
          <ac:chgData name="TERRY BOO CHEE YEE" userId="6d4e0e7e-9185-4754-bf11-0703fdb71a23" providerId="ADAL" clId="{E77FD10C-6807-4FC4-AD0B-2C80F2F1CAFD}" dt="2024-07-30T11:32:00.043" v="578" actId="1076"/>
          <ac:picMkLst>
            <pc:docMk/>
            <pc:sldMk cId="2762716588" sldId="367"/>
            <ac:picMk id="3" creationId="{53BA71DC-48EE-B0F9-E8F4-402A4E39753C}"/>
          </ac:picMkLst>
        </pc:picChg>
        <pc:picChg chg="add del mod">
          <ac:chgData name="TERRY BOO CHEE YEE" userId="6d4e0e7e-9185-4754-bf11-0703fdb71a23" providerId="ADAL" clId="{E77FD10C-6807-4FC4-AD0B-2C80F2F1CAFD}" dt="2024-07-30T11:30:12.047" v="553" actId="478"/>
          <ac:picMkLst>
            <pc:docMk/>
            <pc:sldMk cId="2762716588" sldId="367"/>
            <ac:picMk id="5" creationId="{DAB78000-EB7C-F506-8118-061C94A36B2F}"/>
          </ac:picMkLst>
        </pc:picChg>
      </pc:sldChg>
      <pc:sldChg chg="addSp modSp mod ord">
        <pc:chgData name="TERRY BOO CHEE YEE" userId="6d4e0e7e-9185-4754-bf11-0703fdb71a23" providerId="ADAL" clId="{E77FD10C-6807-4FC4-AD0B-2C80F2F1CAFD}" dt="2024-07-24T14:14:04.582" v="543" actId="1076"/>
        <pc:sldMkLst>
          <pc:docMk/>
          <pc:sldMk cId="2780639847" sldId="368"/>
        </pc:sldMkLst>
        <pc:spChg chg="mod">
          <ac:chgData name="TERRY BOO CHEE YEE" userId="6d4e0e7e-9185-4754-bf11-0703fdb71a23" providerId="ADAL" clId="{E77FD10C-6807-4FC4-AD0B-2C80F2F1CAFD}" dt="2024-07-24T14:14:00.816" v="542" actId="1076"/>
          <ac:spMkLst>
            <pc:docMk/>
            <pc:sldMk cId="2780639847" sldId="368"/>
            <ac:spMk id="249" creationId="{00000000-0000-0000-0000-000000000000}"/>
          </ac:spMkLst>
        </pc:spChg>
        <pc:spChg chg="mod">
          <ac:chgData name="TERRY BOO CHEE YEE" userId="6d4e0e7e-9185-4754-bf11-0703fdb71a23" providerId="ADAL" clId="{E77FD10C-6807-4FC4-AD0B-2C80F2F1CAFD}" dt="2024-07-24T13:43:34.089" v="320" actId="1076"/>
          <ac:spMkLst>
            <pc:docMk/>
            <pc:sldMk cId="2780639847" sldId="368"/>
            <ac:spMk id="250" creationId="{00000000-0000-0000-0000-000000000000}"/>
          </ac:spMkLst>
        </pc:spChg>
        <pc:picChg chg="add mod">
          <ac:chgData name="TERRY BOO CHEE YEE" userId="6d4e0e7e-9185-4754-bf11-0703fdb71a23" providerId="ADAL" clId="{E77FD10C-6807-4FC4-AD0B-2C80F2F1CAFD}" dt="2024-07-24T14:14:04.582" v="543" actId="1076"/>
          <ac:picMkLst>
            <pc:docMk/>
            <pc:sldMk cId="2780639847" sldId="368"/>
            <ac:picMk id="3" creationId="{D4FB0DFA-4CDE-28AD-0DAE-29DDA0B515B5}"/>
          </ac:picMkLst>
        </pc:picChg>
      </pc:sldChg>
      <pc:sldChg chg="modSp del mod">
        <pc:chgData name="TERRY BOO CHEE YEE" userId="6d4e0e7e-9185-4754-bf11-0703fdb71a23" providerId="ADAL" clId="{E77FD10C-6807-4FC4-AD0B-2C80F2F1CAFD}" dt="2024-07-31T13:38:58.774" v="4598" actId="47"/>
        <pc:sldMkLst>
          <pc:docMk/>
          <pc:sldMk cId="1167763112" sldId="369"/>
        </pc:sldMkLst>
        <pc:spChg chg="mod">
          <ac:chgData name="TERRY BOO CHEE YEE" userId="6d4e0e7e-9185-4754-bf11-0703fdb71a23" providerId="ADAL" clId="{E77FD10C-6807-4FC4-AD0B-2C80F2F1CAFD}" dt="2024-07-24T14:13:45.627" v="540" actId="20577"/>
          <ac:spMkLst>
            <pc:docMk/>
            <pc:sldMk cId="1167763112" sldId="369"/>
            <ac:spMk id="249" creationId="{00000000-0000-0000-0000-000000000000}"/>
          </ac:spMkLst>
        </pc:spChg>
        <pc:spChg chg="mod">
          <ac:chgData name="TERRY BOO CHEE YEE" userId="6d4e0e7e-9185-4754-bf11-0703fdb71a23" providerId="ADAL" clId="{E77FD10C-6807-4FC4-AD0B-2C80F2F1CAFD}" dt="2024-07-24T14:11:28.286" v="537" actId="20577"/>
          <ac:spMkLst>
            <pc:docMk/>
            <pc:sldMk cId="1167763112" sldId="369"/>
            <ac:spMk id="250" creationId="{00000000-0000-0000-0000-000000000000}"/>
          </ac:spMkLst>
        </pc:spChg>
      </pc:sldChg>
      <pc:sldChg chg="addSp delSp modSp add mod">
        <pc:chgData name="TERRY BOO CHEE YEE" userId="6d4e0e7e-9185-4754-bf11-0703fdb71a23" providerId="ADAL" clId="{E77FD10C-6807-4FC4-AD0B-2C80F2F1CAFD}" dt="2024-07-24T14:14:14.093" v="547" actId="14100"/>
        <pc:sldMkLst>
          <pc:docMk/>
          <pc:sldMk cId="1554777186" sldId="370"/>
        </pc:sldMkLst>
        <pc:spChg chg="mod">
          <ac:chgData name="TERRY BOO CHEE YEE" userId="6d4e0e7e-9185-4754-bf11-0703fdb71a23" providerId="ADAL" clId="{E77FD10C-6807-4FC4-AD0B-2C80F2F1CAFD}" dt="2024-07-24T14:14:11.716" v="546" actId="1076"/>
          <ac:spMkLst>
            <pc:docMk/>
            <pc:sldMk cId="1554777186" sldId="370"/>
            <ac:spMk id="249" creationId="{00000000-0000-0000-0000-000000000000}"/>
          </ac:spMkLst>
        </pc:spChg>
        <pc:spChg chg="mod">
          <ac:chgData name="TERRY BOO CHEE YEE" userId="6d4e0e7e-9185-4754-bf11-0703fdb71a23" providerId="ADAL" clId="{E77FD10C-6807-4FC4-AD0B-2C80F2F1CAFD}" dt="2024-07-24T13:54:40.150" v="366"/>
          <ac:spMkLst>
            <pc:docMk/>
            <pc:sldMk cId="1554777186" sldId="370"/>
            <ac:spMk id="250" creationId="{00000000-0000-0000-0000-000000000000}"/>
          </ac:spMkLst>
        </pc:spChg>
        <pc:picChg chg="del">
          <ac:chgData name="TERRY BOO CHEE YEE" userId="6d4e0e7e-9185-4754-bf11-0703fdb71a23" providerId="ADAL" clId="{E77FD10C-6807-4FC4-AD0B-2C80F2F1CAFD}" dt="2024-07-24T13:32:16.514" v="263" actId="478"/>
          <ac:picMkLst>
            <pc:docMk/>
            <pc:sldMk cId="1554777186" sldId="370"/>
            <ac:picMk id="3" creationId="{D4FB0DFA-4CDE-28AD-0DAE-29DDA0B515B5}"/>
          </ac:picMkLst>
        </pc:picChg>
        <pc:picChg chg="add mod">
          <ac:chgData name="TERRY BOO CHEE YEE" userId="6d4e0e7e-9185-4754-bf11-0703fdb71a23" providerId="ADAL" clId="{E77FD10C-6807-4FC4-AD0B-2C80F2F1CAFD}" dt="2024-07-24T14:14:14.093" v="547" actId="14100"/>
          <ac:picMkLst>
            <pc:docMk/>
            <pc:sldMk cId="1554777186" sldId="370"/>
            <ac:picMk id="4" creationId="{91F43465-466F-EAD3-6B7C-23E244F01F89}"/>
          </ac:picMkLst>
        </pc:picChg>
      </pc:sldChg>
      <pc:sldChg chg="addSp delSp modSp add mod">
        <pc:chgData name="TERRY BOO CHEE YEE" userId="6d4e0e7e-9185-4754-bf11-0703fdb71a23" providerId="ADAL" clId="{E77FD10C-6807-4FC4-AD0B-2C80F2F1CAFD}" dt="2024-07-30T11:44:17.814" v="1233" actId="12"/>
        <pc:sldMkLst>
          <pc:docMk/>
          <pc:sldMk cId="2625762580" sldId="371"/>
        </pc:sldMkLst>
        <pc:spChg chg="mod">
          <ac:chgData name="TERRY BOO CHEE YEE" userId="6d4e0e7e-9185-4754-bf11-0703fdb71a23" providerId="ADAL" clId="{E77FD10C-6807-4FC4-AD0B-2C80F2F1CAFD}" dt="2024-07-30T11:44:17.814" v="1233" actId="12"/>
          <ac:spMkLst>
            <pc:docMk/>
            <pc:sldMk cId="2625762580" sldId="371"/>
            <ac:spMk id="249" creationId="{00000000-0000-0000-0000-000000000000}"/>
          </ac:spMkLst>
        </pc:spChg>
        <pc:picChg chg="add del mod">
          <ac:chgData name="TERRY BOO CHEE YEE" userId="6d4e0e7e-9185-4754-bf11-0703fdb71a23" providerId="ADAL" clId="{E77FD10C-6807-4FC4-AD0B-2C80F2F1CAFD}" dt="2024-07-24T14:14:07.123" v="544" actId="478"/>
          <ac:picMkLst>
            <pc:docMk/>
            <pc:sldMk cId="2625762580" sldId="371"/>
            <ac:picMk id="2" creationId="{51879A1C-430B-6524-62AD-0590B53DE922}"/>
          </ac:picMkLst>
        </pc:picChg>
        <pc:picChg chg="del">
          <ac:chgData name="TERRY BOO CHEE YEE" userId="6d4e0e7e-9185-4754-bf11-0703fdb71a23" providerId="ADAL" clId="{E77FD10C-6807-4FC4-AD0B-2C80F2F1CAFD}" dt="2024-07-24T13:59:56.834" v="425" actId="478"/>
          <ac:picMkLst>
            <pc:docMk/>
            <pc:sldMk cId="2625762580" sldId="371"/>
            <ac:picMk id="3" creationId="{D4FB0DFA-4CDE-28AD-0DAE-29DDA0B515B5}"/>
          </ac:picMkLst>
        </pc:picChg>
        <pc:picChg chg="add mod">
          <ac:chgData name="TERRY BOO CHEE YEE" userId="6d4e0e7e-9185-4754-bf11-0703fdb71a23" providerId="ADAL" clId="{E77FD10C-6807-4FC4-AD0B-2C80F2F1CAFD}" dt="2024-07-24T14:14:07.235" v="545"/>
          <ac:picMkLst>
            <pc:docMk/>
            <pc:sldMk cId="2625762580" sldId="371"/>
            <ac:picMk id="4" creationId="{301D3872-0556-3E34-5FE3-2D010E4EF2B4}"/>
          </ac:picMkLst>
        </pc:picChg>
      </pc:sldChg>
      <pc:sldChg chg="addSp delSp modSp add mod">
        <pc:chgData name="TERRY BOO CHEE YEE" userId="6d4e0e7e-9185-4754-bf11-0703fdb71a23" providerId="ADAL" clId="{E77FD10C-6807-4FC4-AD0B-2C80F2F1CAFD}" dt="2024-07-30T11:45:26.712" v="1250" actId="1076"/>
        <pc:sldMkLst>
          <pc:docMk/>
          <pc:sldMk cId="1808789765" sldId="372"/>
        </pc:sldMkLst>
        <pc:spChg chg="add mod">
          <ac:chgData name="TERRY BOO CHEE YEE" userId="6d4e0e7e-9185-4754-bf11-0703fdb71a23" providerId="ADAL" clId="{E77FD10C-6807-4FC4-AD0B-2C80F2F1CAFD}" dt="2024-07-24T14:10:53.889" v="526"/>
          <ac:spMkLst>
            <pc:docMk/>
            <pc:sldMk cId="1808789765" sldId="372"/>
            <ac:spMk id="3" creationId="{760ACC28-8A99-B7B8-B656-57830233D44D}"/>
          </ac:spMkLst>
        </pc:spChg>
        <pc:spChg chg="mod">
          <ac:chgData name="TERRY BOO CHEE YEE" userId="6d4e0e7e-9185-4754-bf11-0703fdb71a23" providerId="ADAL" clId="{E77FD10C-6807-4FC4-AD0B-2C80F2F1CAFD}" dt="2024-07-30T11:45:26.712" v="1250" actId="1076"/>
          <ac:spMkLst>
            <pc:docMk/>
            <pc:sldMk cId="1808789765" sldId="372"/>
            <ac:spMk id="249" creationId="{00000000-0000-0000-0000-000000000000}"/>
          </ac:spMkLst>
        </pc:spChg>
        <pc:spChg chg="mod">
          <ac:chgData name="TERRY BOO CHEE YEE" userId="6d4e0e7e-9185-4754-bf11-0703fdb71a23" providerId="ADAL" clId="{E77FD10C-6807-4FC4-AD0B-2C80F2F1CAFD}" dt="2024-07-24T14:09:34.612" v="504"/>
          <ac:spMkLst>
            <pc:docMk/>
            <pc:sldMk cId="1808789765" sldId="372"/>
            <ac:spMk id="250" creationId="{00000000-0000-0000-0000-000000000000}"/>
          </ac:spMkLst>
        </pc:spChg>
        <pc:picChg chg="del">
          <ac:chgData name="TERRY BOO CHEE YEE" userId="6d4e0e7e-9185-4754-bf11-0703fdb71a23" providerId="ADAL" clId="{E77FD10C-6807-4FC4-AD0B-2C80F2F1CAFD}" dt="2024-07-24T14:09:36.133" v="505" actId="478"/>
          <ac:picMkLst>
            <pc:docMk/>
            <pc:sldMk cId="1808789765" sldId="372"/>
            <ac:picMk id="2" creationId="{51879A1C-430B-6524-62AD-0590B53DE922}"/>
          </ac:picMkLst>
        </pc:picChg>
        <pc:picChg chg="add mod">
          <ac:chgData name="TERRY BOO CHEE YEE" userId="6d4e0e7e-9185-4754-bf11-0703fdb71a23" providerId="ADAL" clId="{E77FD10C-6807-4FC4-AD0B-2C80F2F1CAFD}" dt="2024-07-24T14:10:34.608" v="523" actId="1076"/>
          <ac:picMkLst>
            <pc:docMk/>
            <pc:sldMk cId="1808789765" sldId="372"/>
            <ac:picMk id="1026" creationId="{D1CAC39A-94F2-A4E8-801E-3B2DD44C99E5}"/>
          </ac:picMkLst>
        </pc:picChg>
      </pc:sldChg>
      <pc:sldChg chg="addSp delSp modSp add mod">
        <pc:chgData name="TERRY BOO CHEE YEE" userId="6d4e0e7e-9185-4754-bf11-0703fdb71a23" providerId="ADAL" clId="{E77FD10C-6807-4FC4-AD0B-2C80F2F1CAFD}" dt="2024-07-30T11:32:59.327" v="603" actId="1076"/>
        <pc:sldMkLst>
          <pc:docMk/>
          <pc:sldMk cId="2130382543" sldId="373"/>
        </pc:sldMkLst>
        <pc:spChg chg="mod">
          <ac:chgData name="TERRY BOO CHEE YEE" userId="6d4e0e7e-9185-4754-bf11-0703fdb71a23" providerId="ADAL" clId="{E77FD10C-6807-4FC4-AD0B-2C80F2F1CAFD}" dt="2024-07-30T11:32:47.537" v="598" actId="14100"/>
          <ac:spMkLst>
            <pc:docMk/>
            <pc:sldMk cId="2130382543" sldId="373"/>
            <ac:spMk id="249" creationId="{00000000-0000-0000-0000-000000000000}"/>
          </ac:spMkLst>
        </pc:spChg>
        <pc:spChg chg="mod">
          <ac:chgData name="TERRY BOO CHEE YEE" userId="6d4e0e7e-9185-4754-bf11-0703fdb71a23" providerId="ADAL" clId="{E77FD10C-6807-4FC4-AD0B-2C80F2F1CAFD}" dt="2024-07-30T11:32:13.548" v="585"/>
          <ac:spMkLst>
            <pc:docMk/>
            <pc:sldMk cId="2130382543" sldId="373"/>
            <ac:spMk id="250" creationId="{00000000-0000-0000-0000-000000000000}"/>
          </ac:spMkLst>
        </pc:spChg>
        <pc:picChg chg="del">
          <ac:chgData name="TERRY BOO CHEE YEE" userId="6d4e0e7e-9185-4754-bf11-0703fdb71a23" providerId="ADAL" clId="{E77FD10C-6807-4FC4-AD0B-2C80F2F1CAFD}" dt="2024-07-30T11:32:56.132" v="599" actId="478"/>
          <ac:picMkLst>
            <pc:docMk/>
            <pc:sldMk cId="2130382543" sldId="373"/>
            <ac:picMk id="3" creationId="{53BA71DC-48EE-B0F9-E8F4-402A4E39753C}"/>
          </ac:picMkLst>
        </pc:picChg>
        <pc:picChg chg="add mod">
          <ac:chgData name="TERRY BOO CHEE YEE" userId="6d4e0e7e-9185-4754-bf11-0703fdb71a23" providerId="ADAL" clId="{E77FD10C-6807-4FC4-AD0B-2C80F2F1CAFD}" dt="2024-07-30T11:32:59.327" v="603" actId="1076"/>
          <ac:picMkLst>
            <pc:docMk/>
            <pc:sldMk cId="2130382543" sldId="373"/>
            <ac:picMk id="4" creationId="{AF923D13-4E9A-6CE2-B47D-B706B93642C9}"/>
          </ac:picMkLst>
        </pc:picChg>
      </pc:sldChg>
      <pc:sldChg chg="addSp delSp modSp add mod">
        <pc:chgData name="TERRY BOO CHEE YEE" userId="6d4e0e7e-9185-4754-bf11-0703fdb71a23" providerId="ADAL" clId="{E77FD10C-6807-4FC4-AD0B-2C80F2F1CAFD}" dt="2024-07-30T11:48:08.808" v="1259" actId="1076"/>
        <pc:sldMkLst>
          <pc:docMk/>
          <pc:sldMk cId="3986122750" sldId="374"/>
        </pc:sldMkLst>
        <pc:spChg chg="mod">
          <ac:chgData name="TERRY BOO CHEE YEE" userId="6d4e0e7e-9185-4754-bf11-0703fdb71a23" providerId="ADAL" clId="{E77FD10C-6807-4FC4-AD0B-2C80F2F1CAFD}" dt="2024-07-30T11:48:08.808" v="1259" actId="1076"/>
          <ac:spMkLst>
            <pc:docMk/>
            <pc:sldMk cId="3986122750" sldId="374"/>
            <ac:spMk id="249" creationId="{00000000-0000-0000-0000-000000000000}"/>
          </ac:spMkLst>
        </pc:spChg>
        <pc:spChg chg="mod">
          <ac:chgData name="TERRY BOO CHEE YEE" userId="6d4e0e7e-9185-4754-bf11-0703fdb71a23" providerId="ADAL" clId="{E77FD10C-6807-4FC4-AD0B-2C80F2F1CAFD}" dt="2024-07-30T11:33:10.440" v="606"/>
          <ac:spMkLst>
            <pc:docMk/>
            <pc:sldMk cId="3986122750" sldId="374"/>
            <ac:spMk id="250" creationId="{00000000-0000-0000-0000-000000000000}"/>
          </ac:spMkLst>
        </pc:spChg>
        <pc:picChg chg="del">
          <ac:chgData name="TERRY BOO CHEE YEE" userId="6d4e0e7e-9185-4754-bf11-0703fdb71a23" providerId="ADAL" clId="{E77FD10C-6807-4FC4-AD0B-2C80F2F1CAFD}" dt="2024-07-30T11:33:39.248" v="619" actId="478"/>
          <ac:picMkLst>
            <pc:docMk/>
            <pc:sldMk cId="3986122750" sldId="374"/>
            <ac:picMk id="3" creationId="{53BA71DC-48EE-B0F9-E8F4-402A4E39753C}"/>
          </ac:picMkLst>
        </pc:picChg>
        <pc:picChg chg="add mod">
          <ac:chgData name="TERRY BOO CHEE YEE" userId="6d4e0e7e-9185-4754-bf11-0703fdb71a23" providerId="ADAL" clId="{E77FD10C-6807-4FC4-AD0B-2C80F2F1CAFD}" dt="2024-07-30T11:33:58.532" v="627" actId="1076"/>
          <ac:picMkLst>
            <pc:docMk/>
            <pc:sldMk cId="3986122750" sldId="374"/>
            <ac:picMk id="4" creationId="{34CB823D-702B-9ED5-8B0A-718AAB7A01E0}"/>
          </ac:picMkLst>
        </pc:picChg>
      </pc:sldChg>
      <pc:sldChg chg="modSp add mod">
        <pc:chgData name="TERRY BOO CHEE YEE" userId="6d4e0e7e-9185-4754-bf11-0703fdb71a23" providerId="ADAL" clId="{E77FD10C-6807-4FC4-AD0B-2C80F2F1CAFD}" dt="2024-07-30T11:46:58.596" v="1258" actId="1076"/>
        <pc:sldMkLst>
          <pc:docMk/>
          <pc:sldMk cId="658490984" sldId="375"/>
        </pc:sldMkLst>
        <pc:spChg chg="mod">
          <ac:chgData name="TERRY BOO CHEE YEE" userId="6d4e0e7e-9185-4754-bf11-0703fdb71a23" providerId="ADAL" clId="{E77FD10C-6807-4FC4-AD0B-2C80F2F1CAFD}" dt="2024-07-30T11:46:58.596" v="1258" actId="1076"/>
          <ac:spMkLst>
            <pc:docMk/>
            <pc:sldMk cId="658490984" sldId="375"/>
            <ac:spMk id="249" creationId="{00000000-0000-0000-0000-000000000000}"/>
          </ac:spMkLst>
        </pc:spChg>
      </pc:sldChg>
      <pc:sldChg chg="modSp add del mod">
        <pc:chgData name="TERRY BOO CHEE YEE" userId="6d4e0e7e-9185-4754-bf11-0703fdb71a23" providerId="ADAL" clId="{E77FD10C-6807-4FC4-AD0B-2C80F2F1CAFD}" dt="2024-07-30T12:19:56.845" v="1700" actId="47"/>
        <pc:sldMkLst>
          <pc:docMk/>
          <pc:sldMk cId="823744624" sldId="376"/>
        </pc:sldMkLst>
        <pc:spChg chg="mod">
          <ac:chgData name="TERRY BOO CHEE YEE" userId="6d4e0e7e-9185-4754-bf11-0703fdb71a23" providerId="ADAL" clId="{E77FD10C-6807-4FC4-AD0B-2C80F2F1CAFD}" dt="2024-07-30T11:50:53.517" v="1285" actId="20577"/>
          <ac:spMkLst>
            <pc:docMk/>
            <pc:sldMk cId="823744624" sldId="376"/>
            <ac:spMk id="249" creationId="{00000000-0000-0000-0000-000000000000}"/>
          </ac:spMkLst>
        </pc:spChg>
        <pc:spChg chg="mod">
          <ac:chgData name="TERRY BOO CHEE YEE" userId="6d4e0e7e-9185-4754-bf11-0703fdb71a23" providerId="ADAL" clId="{E77FD10C-6807-4FC4-AD0B-2C80F2F1CAFD}" dt="2024-07-30T11:50:43.896" v="1283" actId="20577"/>
          <ac:spMkLst>
            <pc:docMk/>
            <pc:sldMk cId="823744624" sldId="376"/>
            <ac:spMk id="250" creationId="{00000000-0000-0000-0000-000000000000}"/>
          </ac:spMkLst>
        </pc:spChg>
      </pc:sldChg>
      <pc:sldChg chg="addSp delSp modSp add mod ord">
        <pc:chgData name="TERRY BOO CHEE YEE" userId="6d4e0e7e-9185-4754-bf11-0703fdb71a23" providerId="ADAL" clId="{E77FD10C-6807-4FC4-AD0B-2C80F2F1CAFD}" dt="2024-07-30T13:45:12.675" v="2875" actId="1076"/>
        <pc:sldMkLst>
          <pc:docMk/>
          <pc:sldMk cId="1563798763" sldId="377"/>
        </pc:sldMkLst>
        <pc:spChg chg="add mod">
          <ac:chgData name="TERRY BOO CHEE YEE" userId="6d4e0e7e-9185-4754-bf11-0703fdb71a23" providerId="ADAL" clId="{E77FD10C-6807-4FC4-AD0B-2C80F2F1CAFD}" dt="2024-07-30T13:41:04.575" v="2829"/>
          <ac:spMkLst>
            <pc:docMk/>
            <pc:sldMk cId="1563798763" sldId="377"/>
            <ac:spMk id="2" creationId="{EE9C5BFC-6727-590E-400A-E48AEC3217A7}"/>
          </ac:spMkLst>
        </pc:spChg>
        <pc:spChg chg="del">
          <ac:chgData name="TERRY BOO CHEE YEE" userId="6d4e0e7e-9185-4754-bf11-0703fdb71a23" providerId="ADAL" clId="{E77FD10C-6807-4FC4-AD0B-2C80F2F1CAFD}" dt="2024-07-30T13:40:27.506" v="2824" actId="478"/>
          <ac:spMkLst>
            <pc:docMk/>
            <pc:sldMk cId="1563798763" sldId="377"/>
            <ac:spMk id="3" creationId="{760ACC28-8A99-B7B8-B656-57830233D44D}"/>
          </ac:spMkLst>
        </pc:spChg>
        <pc:spChg chg="add del mod">
          <ac:chgData name="TERRY BOO CHEE YEE" userId="6d4e0e7e-9185-4754-bf11-0703fdb71a23" providerId="ADAL" clId="{E77FD10C-6807-4FC4-AD0B-2C80F2F1CAFD}" dt="2024-07-30T13:42:45.221" v="2856" actId="14100"/>
          <ac:spMkLst>
            <pc:docMk/>
            <pc:sldMk cId="1563798763" sldId="377"/>
            <ac:spMk id="249" creationId="{00000000-0000-0000-0000-000000000000}"/>
          </ac:spMkLst>
        </pc:spChg>
        <pc:spChg chg="mod">
          <ac:chgData name="TERRY BOO CHEE YEE" userId="6d4e0e7e-9185-4754-bf11-0703fdb71a23" providerId="ADAL" clId="{E77FD10C-6807-4FC4-AD0B-2C80F2F1CAFD}" dt="2024-07-30T13:40:25.585" v="2823" actId="20577"/>
          <ac:spMkLst>
            <pc:docMk/>
            <pc:sldMk cId="1563798763" sldId="377"/>
            <ac:spMk id="250" creationId="{00000000-0000-0000-0000-000000000000}"/>
          </ac:spMkLst>
        </pc:spChg>
        <pc:picChg chg="add mod">
          <ac:chgData name="TERRY BOO CHEE YEE" userId="6d4e0e7e-9185-4754-bf11-0703fdb71a23" providerId="ADAL" clId="{E77FD10C-6807-4FC4-AD0B-2C80F2F1CAFD}" dt="2024-07-30T13:45:12.675" v="2875" actId="1076"/>
          <ac:picMkLst>
            <pc:docMk/>
            <pc:sldMk cId="1563798763" sldId="377"/>
            <ac:picMk id="5" creationId="{E26E17BE-521B-CCF8-D741-6CF73F838421}"/>
          </ac:picMkLst>
        </pc:picChg>
        <pc:picChg chg="del">
          <ac:chgData name="TERRY BOO CHEE YEE" userId="6d4e0e7e-9185-4754-bf11-0703fdb71a23" providerId="ADAL" clId="{E77FD10C-6807-4FC4-AD0B-2C80F2F1CAFD}" dt="2024-07-30T13:40:27.506" v="2824" actId="478"/>
          <ac:picMkLst>
            <pc:docMk/>
            <pc:sldMk cId="1563798763" sldId="377"/>
            <ac:picMk id="1026" creationId="{D1CAC39A-94F2-A4E8-801E-3B2DD44C99E5}"/>
          </ac:picMkLst>
        </pc:picChg>
      </pc:sldChg>
      <pc:sldChg chg="addSp delSp modSp add mod">
        <pc:chgData name="TERRY BOO CHEE YEE" userId="6d4e0e7e-9185-4754-bf11-0703fdb71a23" providerId="ADAL" clId="{E77FD10C-6807-4FC4-AD0B-2C80F2F1CAFD}" dt="2024-07-30T12:27:46.017" v="1815" actId="1076"/>
        <pc:sldMkLst>
          <pc:docMk/>
          <pc:sldMk cId="1540785895" sldId="378"/>
        </pc:sldMkLst>
        <pc:spChg chg="del">
          <ac:chgData name="TERRY BOO CHEE YEE" userId="6d4e0e7e-9185-4754-bf11-0703fdb71a23" providerId="ADAL" clId="{E77FD10C-6807-4FC4-AD0B-2C80F2F1CAFD}" dt="2024-07-30T12:25:58.762" v="1808" actId="478"/>
          <ac:spMkLst>
            <pc:docMk/>
            <pc:sldMk cId="1540785895" sldId="378"/>
            <ac:spMk id="3" creationId="{760ACC28-8A99-B7B8-B656-57830233D44D}"/>
          </ac:spMkLst>
        </pc:spChg>
        <pc:spChg chg="mod">
          <ac:chgData name="TERRY BOO CHEE YEE" userId="6d4e0e7e-9185-4754-bf11-0703fdb71a23" providerId="ADAL" clId="{E77FD10C-6807-4FC4-AD0B-2C80F2F1CAFD}" dt="2024-07-30T12:25:56.718" v="1807" actId="14100"/>
          <ac:spMkLst>
            <pc:docMk/>
            <pc:sldMk cId="1540785895" sldId="378"/>
            <ac:spMk id="249" creationId="{00000000-0000-0000-0000-000000000000}"/>
          </ac:spMkLst>
        </pc:spChg>
        <pc:spChg chg="mod">
          <ac:chgData name="TERRY BOO CHEE YEE" userId="6d4e0e7e-9185-4754-bf11-0703fdb71a23" providerId="ADAL" clId="{E77FD10C-6807-4FC4-AD0B-2C80F2F1CAFD}" dt="2024-07-30T11:51:12.413" v="1293"/>
          <ac:spMkLst>
            <pc:docMk/>
            <pc:sldMk cId="1540785895" sldId="378"/>
            <ac:spMk id="250" creationId="{00000000-0000-0000-0000-000000000000}"/>
          </ac:spMkLst>
        </pc:spChg>
        <pc:picChg chg="add mod">
          <ac:chgData name="TERRY BOO CHEE YEE" userId="6d4e0e7e-9185-4754-bf11-0703fdb71a23" providerId="ADAL" clId="{E77FD10C-6807-4FC4-AD0B-2C80F2F1CAFD}" dt="2024-07-30T12:27:46.017" v="1815" actId="1076"/>
          <ac:picMkLst>
            <pc:docMk/>
            <pc:sldMk cId="1540785895" sldId="378"/>
            <ac:picMk id="4" creationId="{79D2F462-20E4-0B8D-A886-7FF0EBECD94D}"/>
          </ac:picMkLst>
        </pc:picChg>
        <pc:picChg chg="del">
          <ac:chgData name="TERRY BOO CHEE YEE" userId="6d4e0e7e-9185-4754-bf11-0703fdb71a23" providerId="ADAL" clId="{E77FD10C-6807-4FC4-AD0B-2C80F2F1CAFD}" dt="2024-07-30T12:25:58.762" v="1808" actId="478"/>
          <ac:picMkLst>
            <pc:docMk/>
            <pc:sldMk cId="1540785895" sldId="378"/>
            <ac:picMk id="1026" creationId="{D1CAC39A-94F2-A4E8-801E-3B2DD44C99E5}"/>
          </ac:picMkLst>
        </pc:picChg>
      </pc:sldChg>
      <pc:sldChg chg="addSp delSp modSp add mod">
        <pc:chgData name="TERRY BOO CHEE YEE" userId="6d4e0e7e-9185-4754-bf11-0703fdb71a23" providerId="ADAL" clId="{E77FD10C-6807-4FC4-AD0B-2C80F2F1CAFD}" dt="2024-07-30T12:35:50.740" v="1914" actId="1076"/>
        <pc:sldMkLst>
          <pc:docMk/>
          <pc:sldMk cId="1579894755" sldId="379"/>
        </pc:sldMkLst>
        <pc:spChg chg="del">
          <ac:chgData name="TERRY BOO CHEE YEE" userId="6d4e0e7e-9185-4754-bf11-0703fdb71a23" providerId="ADAL" clId="{E77FD10C-6807-4FC4-AD0B-2C80F2F1CAFD}" dt="2024-07-30T12:35:38.931" v="1910" actId="478"/>
          <ac:spMkLst>
            <pc:docMk/>
            <pc:sldMk cId="1579894755" sldId="379"/>
            <ac:spMk id="3" creationId="{760ACC28-8A99-B7B8-B656-57830233D44D}"/>
          </ac:spMkLst>
        </pc:spChg>
        <pc:spChg chg="mod">
          <ac:chgData name="TERRY BOO CHEE YEE" userId="6d4e0e7e-9185-4754-bf11-0703fdb71a23" providerId="ADAL" clId="{E77FD10C-6807-4FC4-AD0B-2C80F2F1CAFD}" dt="2024-07-30T12:35:37.595" v="1909" actId="1076"/>
          <ac:spMkLst>
            <pc:docMk/>
            <pc:sldMk cId="1579894755" sldId="379"/>
            <ac:spMk id="249" creationId="{00000000-0000-0000-0000-000000000000}"/>
          </ac:spMkLst>
        </pc:spChg>
        <pc:spChg chg="mod">
          <ac:chgData name="TERRY BOO CHEE YEE" userId="6d4e0e7e-9185-4754-bf11-0703fdb71a23" providerId="ADAL" clId="{E77FD10C-6807-4FC4-AD0B-2C80F2F1CAFD}" dt="2024-07-30T11:51:19.675" v="1294"/>
          <ac:spMkLst>
            <pc:docMk/>
            <pc:sldMk cId="1579894755" sldId="379"/>
            <ac:spMk id="250" creationId="{00000000-0000-0000-0000-000000000000}"/>
          </ac:spMkLst>
        </pc:spChg>
        <pc:picChg chg="add mod">
          <ac:chgData name="TERRY BOO CHEE YEE" userId="6d4e0e7e-9185-4754-bf11-0703fdb71a23" providerId="ADAL" clId="{E77FD10C-6807-4FC4-AD0B-2C80F2F1CAFD}" dt="2024-07-30T12:35:50.740" v="1914" actId="1076"/>
          <ac:picMkLst>
            <pc:docMk/>
            <pc:sldMk cId="1579894755" sldId="379"/>
            <ac:picMk id="4" creationId="{7615C259-FA83-1E71-9BDF-D89636BB1BC8}"/>
          </ac:picMkLst>
        </pc:picChg>
        <pc:picChg chg="del">
          <ac:chgData name="TERRY BOO CHEE YEE" userId="6d4e0e7e-9185-4754-bf11-0703fdb71a23" providerId="ADAL" clId="{E77FD10C-6807-4FC4-AD0B-2C80F2F1CAFD}" dt="2024-07-30T12:35:38.931" v="1910" actId="478"/>
          <ac:picMkLst>
            <pc:docMk/>
            <pc:sldMk cId="1579894755" sldId="379"/>
            <ac:picMk id="1026" creationId="{D1CAC39A-94F2-A4E8-801E-3B2DD44C99E5}"/>
          </ac:picMkLst>
        </pc:picChg>
      </pc:sldChg>
      <pc:sldChg chg="addSp delSp modSp add mod">
        <pc:chgData name="TERRY BOO CHEE YEE" userId="6d4e0e7e-9185-4754-bf11-0703fdb71a23" providerId="ADAL" clId="{E77FD10C-6807-4FC4-AD0B-2C80F2F1CAFD}" dt="2024-07-30T12:42:02.405" v="2062" actId="1076"/>
        <pc:sldMkLst>
          <pc:docMk/>
          <pc:sldMk cId="2382415521" sldId="380"/>
        </pc:sldMkLst>
        <pc:spChg chg="del">
          <ac:chgData name="TERRY BOO CHEE YEE" userId="6d4e0e7e-9185-4754-bf11-0703fdb71a23" providerId="ADAL" clId="{E77FD10C-6807-4FC4-AD0B-2C80F2F1CAFD}" dt="2024-07-30T12:39:10.868" v="2015" actId="478"/>
          <ac:spMkLst>
            <pc:docMk/>
            <pc:sldMk cId="2382415521" sldId="380"/>
            <ac:spMk id="3" creationId="{760ACC28-8A99-B7B8-B656-57830233D44D}"/>
          </ac:spMkLst>
        </pc:spChg>
        <pc:spChg chg="mod">
          <ac:chgData name="TERRY BOO CHEE YEE" userId="6d4e0e7e-9185-4754-bf11-0703fdb71a23" providerId="ADAL" clId="{E77FD10C-6807-4FC4-AD0B-2C80F2F1CAFD}" dt="2024-07-30T12:39:13.504" v="2016" actId="1076"/>
          <ac:spMkLst>
            <pc:docMk/>
            <pc:sldMk cId="2382415521" sldId="380"/>
            <ac:spMk id="249" creationId="{00000000-0000-0000-0000-000000000000}"/>
          </ac:spMkLst>
        </pc:spChg>
        <pc:spChg chg="mod">
          <ac:chgData name="TERRY BOO CHEE YEE" userId="6d4e0e7e-9185-4754-bf11-0703fdb71a23" providerId="ADAL" clId="{E77FD10C-6807-4FC4-AD0B-2C80F2F1CAFD}" dt="2024-07-30T11:51:25.032" v="1295"/>
          <ac:spMkLst>
            <pc:docMk/>
            <pc:sldMk cId="2382415521" sldId="380"/>
            <ac:spMk id="250" creationId="{00000000-0000-0000-0000-000000000000}"/>
          </ac:spMkLst>
        </pc:spChg>
        <pc:picChg chg="add del mod">
          <ac:chgData name="TERRY BOO CHEE YEE" userId="6d4e0e7e-9185-4754-bf11-0703fdb71a23" providerId="ADAL" clId="{E77FD10C-6807-4FC4-AD0B-2C80F2F1CAFD}" dt="2024-07-30T12:41:56.981" v="2056" actId="478"/>
          <ac:picMkLst>
            <pc:docMk/>
            <pc:sldMk cId="2382415521" sldId="380"/>
            <ac:picMk id="4" creationId="{E901E9B6-A922-8035-4F02-C0576EC340E5}"/>
          </ac:picMkLst>
        </pc:picChg>
        <pc:picChg chg="add mod">
          <ac:chgData name="TERRY BOO CHEE YEE" userId="6d4e0e7e-9185-4754-bf11-0703fdb71a23" providerId="ADAL" clId="{E77FD10C-6807-4FC4-AD0B-2C80F2F1CAFD}" dt="2024-07-30T12:42:02.405" v="2062" actId="1076"/>
          <ac:picMkLst>
            <pc:docMk/>
            <pc:sldMk cId="2382415521" sldId="380"/>
            <ac:picMk id="6" creationId="{A9DEDB6E-00D9-BEE5-1A23-4415C0B23930}"/>
          </ac:picMkLst>
        </pc:picChg>
        <pc:picChg chg="del">
          <ac:chgData name="TERRY BOO CHEE YEE" userId="6d4e0e7e-9185-4754-bf11-0703fdb71a23" providerId="ADAL" clId="{E77FD10C-6807-4FC4-AD0B-2C80F2F1CAFD}" dt="2024-07-30T12:39:10.868" v="2015" actId="478"/>
          <ac:picMkLst>
            <pc:docMk/>
            <pc:sldMk cId="2382415521" sldId="380"/>
            <ac:picMk id="1026" creationId="{D1CAC39A-94F2-A4E8-801E-3B2DD44C99E5}"/>
          </ac:picMkLst>
        </pc:picChg>
      </pc:sldChg>
      <pc:sldChg chg="addSp delSp modSp add mod">
        <pc:chgData name="TERRY BOO CHEE YEE" userId="6d4e0e7e-9185-4754-bf11-0703fdb71a23" providerId="ADAL" clId="{E77FD10C-6807-4FC4-AD0B-2C80F2F1CAFD}" dt="2024-07-30T12:50:07.906" v="2266" actId="12"/>
        <pc:sldMkLst>
          <pc:docMk/>
          <pc:sldMk cId="4105571866" sldId="381"/>
        </pc:sldMkLst>
        <pc:spChg chg="del">
          <ac:chgData name="TERRY BOO CHEE YEE" userId="6d4e0e7e-9185-4754-bf11-0703fdb71a23" providerId="ADAL" clId="{E77FD10C-6807-4FC4-AD0B-2C80F2F1CAFD}" dt="2024-07-30T12:47:26.053" v="2181" actId="478"/>
          <ac:spMkLst>
            <pc:docMk/>
            <pc:sldMk cId="4105571866" sldId="381"/>
            <ac:spMk id="3" creationId="{760ACC28-8A99-B7B8-B656-57830233D44D}"/>
          </ac:spMkLst>
        </pc:spChg>
        <pc:spChg chg="mod">
          <ac:chgData name="TERRY BOO CHEE YEE" userId="6d4e0e7e-9185-4754-bf11-0703fdb71a23" providerId="ADAL" clId="{E77FD10C-6807-4FC4-AD0B-2C80F2F1CAFD}" dt="2024-07-30T12:50:07.906" v="2266" actId="12"/>
          <ac:spMkLst>
            <pc:docMk/>
            <pc:sldMk cId="4105571866" sldId="381"/>
            <ac:spMk id="249" creationId="{00000000-0000-0000-0000-000000000000}"/>
          </ac:spMkLst>
        </pc:spChg>
        <pc:spChg chg="mod">
          <ac:chgData name="TERRY BOO CHEE YEE" userId="6d4e0e7e-9185-4754-bf11-0703fdb71a23" providerId="ADAL" clId="{E77FD10C-6807-4FC4-AD0B-2C80F2F1CAFD}" dt="2024-07-30T11:51:31.477" v="1296"/>
          <ac:spMkLst>
            <pc:docMk/>
            <pc:sldMk cId="4105571866" sldId="381"/>
            <ac:spMk id="250" creationId="{00000000-0000-0000-0000-000000000000}"/>
          </ac:spMkLst>
        </pc:spChg>
        <pc:picChg chg="add mod">
          <ac:chgData name="TERRY BOO CHEE YEE" userId="6d4e0e7e-9185-4754-bf11-0703fdb71a23" providerId="ADAL" clId="{E77FD10C-6807-4FC4-AD0B-2C80F2F1CAFD}" dt="2024-07-30T12:47:42.177" v="2187" actId="1076"/>
          <ac:picMkLst>
            <pc:docMk/>
            <pc:sldMk cId="4105571866" sldId="381"/>
            <ac:picMk id="4" creationId="{8C1F93B4-48BC-C491-01F2-F16548A6BF43}"/>
          </ac:picMkLst>
        </pc:picChg>
        <pc:picChg chg="del">
          <ac:chgData name="TERRY BOO CHEE YEE" userId="6d4e0e7e-9185-4754-bf11-0703fdb71a23" providerId="ADAL" clId="{E77FD10C-6807-4FC4-AD0B-2C80F2F1CAFD}" dt="2024-07-30T12:47:26.053" v="2181" actId="478"/>
          <ac:picMkLst>
            <pc:docMk/>
            <pc:sldMk cId="4105571866" sldId="381"/>
            <ac:picMk id="1026" creationId="{D1CAC39A-94F2-A4E8-801E-3B2DD44C99E5}"/>
          </ac:picMkLst>
        </pc:picChg>
      </pc:sldChg>
      <pc:sldChg chg="addSp delSp modSp add mod">
        <pc:chgData name="TERRY BOO CHEE YEE" userId="6d4e0e7e-9185-4754-bf11-0703fdb71a23" providerId="ADAL" clId="{E77FD10C-6807-4FC4-AD0B-2C80F2F1CAFD}" dt="2024-07-30T12:51:09.865" v="2289" actId="1076"/>
        <pc:sldMkLst>
          <pc:docMk/>
          <pc:sldMk cId="4070583518" sldId="382"/>
        </pc:sldMkLst>
        <pc:spChg chg="del">
          <ac:chgData name="TERRY BOO CHEE YEE" userId="6d4e0e7e-9185-4754-bf11-0703fdb71a23" providerId="ADAL" clId="{E77FD10C-6807-4FC4-AD0B-2C80F2F1CAFD}" dt="2024-07-30T12:50:54.151" v="2282" actId="478"/>
          <ac:spMkLst>
            <pc:docMk/>
            <pc:sldMk cId="4070583518" sldId="382"/>
            <ac:spMk id="3" creationId="{760ACC28-8A99-B7B8-B656-57830233D44D}"/>
          </ac:spMkLst>
        </pc:spChg>
        <pc:spChg chg="mod">
          <ac:chgData name="TERRY BOO CHEE YEE" userId="6d4e0e7e-9185-4754-bf11-0703fdb71a23" providerId="ADAL" clId="{E77FD10C-6807-4FC4-AD0B-2C80F2F1CAFD}" dt="2024-07-30T12:50:51.958" v="2281" actId="12"/>
          <ac:spMkLst>
            <pc:docMk/>
            <pc:sldMk cId="4070583518" sldId="382"/>
            <ac:spMk id="249" creationId="{00000000-0000-0000-0000-000000000000}"/>
          </ac:spMkLst>
        </pc:spChg>
        <pc:spChg chg="mod">
          <ac:chgData name="TERRY BOO CHEE YEE" userId="6d4e0e7e-9185-4754-bf11-0703fdb71a23" providerId="ADAL" clId="{E77FD10C-6807-4FC4-AD0B-2C80F2F1CAFD}" dt="2024-07-30T11:51:41.897" v="1304"/>
          <ac:spMkLst>
            <pc:docMk/>
            <pc:sldMk cId="4070583518" sldId="382"/>
            <ac:spMk id="250" creationId="{00000000-0000-0000-0000-000000000000}"/>
          </ac:spMkLst>
        </pc:spChg>
        <pc:picChg chg="add mod">
          <ac:chgData name="TERRY BOO CHEE YEE" userId="6d4e0e7e-9185-4754-bf11-0703fdb71a23" providerId="ADAL" clId="{E77FD10C-6807-4FC4-AD0B-2C80F2F1CAFD}" dt="2024-07-30T12:51:09.865" v="2289" actId="1076"/>
          <ac:picMkLst>
            <pc:docMk/>
            <pc:sldMk cId="4070583518" sldId="382"/>
            <ac:picMk id="4" creationId="{88ECCD52-A0EE-7082-5208-B396E016277F}"/>
          </ac:picMkLst>
        </pc:picChg>
        <pc:picChg chg="del">
          <ac:chgData name="TERRY BOO CHEE YEE" userId="6d4e0e7e-9185-4754-bf11-0703fdb71a23" providerId="ADAL" clId="{E77FD10C-6807-4FC4-AD0B-2C80F2F1CAFD}" dt="2024-07-30T12:50:54.151" v="2282" actId="478"/>
          <ac:picMkLst>
            <pc:docMk/>
            <pc:sldMk cId="4070583518" sldId="382"/>
            <ac:picMk id="1026" creationId="{D1CAC39A-94F2-A4E8-801E-3B2DD44C99E5}"/>
          </ac:picMkLst>
        </pc:picChg>
      </pc:sldChg>
      <pc:sldChg chg="addSp delSp modSp add mod">
        <pc:chgData name="TERRY BOO CHEE YEE" userId="6d4e0e7e-9185-4754-bf11-0703fdb71a23" providerId="ADAL" clId="{E77FD10C-6807-4FC4-AD0B-2C80F2F1CAFD}" dt="2024-07-30T12:55:54.880" v="2446" actId="20577"/>
        <pc:sldMkLst>
          <pc:docMk/>
          <pc:sldMk cId="1222115979" sldId="383"/>
        </pc:sldMkLst>
        <pc:spChg chg="del">
          <ac:chgData name="TERRY BOO CHEE YEE" userId="6d4e0e7e-9185-4754-bf11-0703fdb71a23" providerId="ADAL" clId="{E77FD10C-6807-4FC4-AD0B-2C80F2F1CAFD}" dt="2024-07-30T12:55:23.704" v="2433" actId="478"/>
          <ac:spMkLst>
            <pc:docMk/>
            <pc:sldMk cId="1222115979" sldId="383"/>
            <ac:spMk id="3" creationId="{760ACC28-8A99-B7B8-B656-57830233D44D}"/>
          </ac:spMkLst>
        </pc:spChg>
        <pc:spChg chg="mod">
          <ac:chgData name="TERRY BOO CHEE YEE" userId="6d4e0e7e-9185-4754-bf11-0703fdb71a23" providerId="ADAL" clId="{E77FD10C-6807-4FC4-AD0B-2C80F2F1CAFD}" dt="2024-07-30T12:55:26.246" v="2434" actId="1076"/>
          <ac:spMkLst>
            <pc:docMk/>
            <pc:sldMk cId="1222115979" sldId="383"/>
            <ac:spMk id="249" creationId="{00000000-0000-0000-0000-000000000000}"/>
          </ac:spMkLst>
        </pc:spChg>
        <pc:spChg chg="mod">
          <ac:chgData name="TERRY BOO CHEE YEE" userId="6d4e0e7e-9185-4754-bf11-0703fdb71a23" providerId="ADAL" clId="{E77FD10C-6807-4FC4-AD0B-2C80F2F1CAFD}" dt="2024-07-30T12:55:54.880" v="2446" actId="20577"/>
          <ac:spMkLst>
            <pc:docMk/>
            <pc:sldMk cId="1222115979" sldId="383"/>
            <ac:spMk id="250" creationId="{00000000-0000-0000-0000-000000000000}"/>
          </ac:spMkLst>
        </pc:spChg>
        <pc:picChg chg="add mod">
          <ac:chgData name="TERRY BOO CHEE YEE" userId="6d4e0e7e-9185-4754-bf11-0703fdb71a23" providerId="ADAL" clId="{E77FD10C-6807-4FC4-AD0B-2C80F2F1CAFD}" dt="2024-07-30T12:55:49.995" v="2441" actId="1076"/>
          <ac:picMkLst>
            <pc:docMk/>
            <pc:sldMk cId="1222115979" sldId="383"/>
            <ac:picMk id="4" creationId="{F28B5D74-E5FF-9365-7DBE-FFEA00E9FECC}"/>
          </ac:picMkLst>
        </pc:picChg>
        <pc:picChg chg="del">
          <ac:chgData name="TERRY BOO CHEE YEE" userId="6d4e0e7e-9185-4754-bf11-0703fdb71a23" providerId="ADAL" clId="{E77FD10C-6807-4FC4-AD0B-2C80F2F1CAFD}" dt="2024-07-30T12:55:23.704" v="2433" actId="478"/>
          <ac:picMkLst>
            <pc:docMk/>
            <pc:sldMk cId="1222115979" sldId="383"/>
            <ac:picMk id="1026" creationId="{D1CAC39A-94F2-A4E8-801E-3B2DD44C99E5}"/>
          </ac:picMkLst>
        </pc:picChg>
      </pc:sldChg>
      <pc:sldChg chg="addSp delSp modSp add mod">
        <pc:chgData name="TERRY BOO CHEE YEE" userId="6d4e0e7e-9185-4754-bf11-0703fdb71a23" providerId="ADAL" clId="{E77FD10C-6807-4FC4-AD0B-2C80F2F1CAFD}" dt="2024-07-30T13:01:50.361" v="2584" actId="1076"/>
        <pc:sldMkLst>
          <pc:docMk/>
          <pc:sldMk cId="3570137115" sldId="384"/>
        </pc:sldMkLst>
        <pc:spChg chg="del">
          <ac:chgData name="TERRY BOO CHEE YEE" userId="6d4e0e7e-9185-4754-bf11-0703fdb71a23" providerId="ADAL" clId="{E77FD10C-6807-4FC4-AD0B-2C80F2F1CAFD}" dt="2024-07-30T13:01:27.762" v="2574" actId="478"/>
          <ac:spMkLst>
            <pc:docMk/>
            <pc:sldMk cId="3570137115" sldId="384"/>
            <ac:spMk id="3" creationId="{760ACC28-8A99-B7B8-B656-57830233D44D}"/>
          </ac:spMkLst>
        </pc:spChg>
        <pc:spChg chg="mod">
          <ac:chgData name="TERRY BOO CHEE YEE" userId="6d4e0e7e-9185-4754-bf11-0703fdb71a23" providerId="ADAL" clId="{E77FD10C-6807-4FC4-AD0B-2C80F2F1CAFD}" dt="2024-07-30T13:01:25.405" v="2573" actId="12"/>
          <ac:spMkLst>
            <pc:docMk/>
            <pc:sldMk cId="3570137115" sldId="384"/>
            <ac:spMk id="249" creationId="{00000000-0000-0000-0000-000000000000}"/>
          </ac:spMkLst>
        </pc:spChg>
        <pc:spChg chg="mod">
          <ac:chgData name="TERRY BOO CHEE YEE" userId="6d4e0e7e-9185-4754-bf11-0703fdb71a23" providerId="ADAL" clId="{E77FD10C-6807-4FC4-AD0B-2C80F2F1CAFD}" dt="2024-07-30T13:00:48.797" v="2559" actId="20577"/>
          <ac:spMkLst>
            <pc:docMk/>
            <pc:sldMk cId="3570137115" sldId="384"/>
            <ac:spMk id="250" creationId="{00000000-0000-0000-0000-000000000000}"/>
          </ac:spMkLst>
        </pc:spChg>
        <pc:picChg chg="add mod">
          <ac:chgData name="TERRY BOO CHEE YEE" userId="6d4e0e7e-9185-4754-bf11-0703fdb71a23" providerId="ADAL" clId="{E77FD10C-6807-4FC4-AD0B-2C80F2F1CAFD}" dt="2024-07-30T13:01:50.361" v="2584" actId="1076"/>
          <ac:picMkLst>
            <pc:docMk/>
            <pc:sldMk cId="3570137115" sldId="384"/>
            <ac:picMk id="4" creationId="{EE108587-0C56-2814-6BC0-0662FE5E02D0}"/>
          </ac:picMkLst>
        </pc:picChg>
        <pc:picChg chg="del">
          <ac:chgData name="TERRY BOO CHEE YEE" userId="6d4e0e7e-9185-4754-bf11-0703fdb71a23" providerId="ADAL" clId="{E77FD10C-6807-4FC4-AD0B-2C80F2F1CAFD}" dt="2024-07-30T13:01:27.762" v="2574" actId="478"/>
          <ac:picMkLst>
            <pc:docMk/>
            <pc:sldMk cId="3570137115" sldId="384"/>
            <ac:picMk id="1026" creationId="{D1CAC39A-94F2-A4E8-801E-3B2DD44C99E5}"/>
          </ac:picMkLst>
        </pc:picChg>
      </pc:sldChg>
      <pc:sldChg chg="addSp delSp modSp add mod">
        <pc:chgData name="TERRY BOO CHEE YEE" userId="6d4e0e7e-9185-4754-bf11-0703fdb71a23" providerId="ADAL" clId="{E77FD10C-6807-4FC4-AD0B-2C80F2F1CAFD}" dt="2024-07-30T13:16:53.422" v="2722" actId="1076"/>
        <pc:sldMkLst>
          <pc:docMk/>
          <pc:sldMk cId="50637964" sldId="385"/>
        </pc:sldMkLst>
        <pc:spChg chg="add mod">
          <ac:chgData name="TERRY BOO CHEE YEE" userId="6d4e0e7e-9185-4754-bf11-0703fdb71a23" providerId="ADAL" clId="{E77FD10C-6807-4FC4-AD0B-2C80F2F1CAFD}" dt="2024-07-30T13:16:53.422" v="2722" actId="1076"/>
          <ac:spMkLst>
            <pc:docMk/>
            <pc:sldMk cId="50637964" sldId="385"/>
            <ac:spMk id="2" creationId="{1E76326D-A881-B437-D5D0-B45A93AC74EF}"/>
          </ac:spMkLst>
        </pc:spChg>
        <pc:spChg chg="del mod">
          <ac:chgData name="TERRY BOO CHEE YEE" userId="6d4e0e7e-9185-4754-bf11-0703fdb71a23" providerId="ADAL" clId="{E77FD10C-6807-4FC4-AD0B-2C80F2F1CAFD}" dt="2024-07-30T13:07:55.464" v="2662" actId="478"/>
          <ac:spMkLst>
            <pc:docMk/>
            <pc:sldMk cId="50637964" sldId="385"/>
            <ac:spMk id="3" creationId="{760ACC28-8A99-B7B8-B656-57830233D44D}"/>
          </ac:spMkLst>
        </pc:spChg>
        <pc:spChg chg="add del">
          <ac:chgData name="TERRY BOO CHEE YEE" userId="6d4e0e7e-9185-4754-bf11-0703fdb71a23" providerId="ADAL" clId="{E77FD10C-6807-4FC4-AD0B-2C80F2F1CAFD}" dt="2024-07-30T13:16:15.979" v="2710" actId="22"/>
          <ac:spMkLst>
            <pc:docMk/>
            <pc:sldMk cId="50637964" sldId="385"/>
            <ac:spMk id="5" creationId="{290DE42B-91B5-8794-18FD-B794AF60E1B5}"/>
          </ac:spMkLst>
        </pc:spChg>
        <pc:spChg chg="add mod">
          <ac:chgData name="TERRY BOO CHEE YEE" userId="6d4e0e7e-9185-4754-bf11-0703fdb71a23" providerId="ADAL" clId="{E77FD10C-6807-4FC4-AD0B-2C80F2F1CAFD}" dt="2024-07-30T13:16:42.569" v="2721" actId="1076"/>
          <ac:spMkLst>
            <pc:docMk/>
            <pc:sldMk cId="50637964" sldId="385"/>
            <ac:spMk id="6" creationId="{DCEEDB5A-D560-3758-C12B-42CDC9AD9AB8}"/>
          </ac:spMkLst>
        </pc:spChg>
        <pc:spChg chg="mod">
          <ac:chgData name="TERRY BOO CHEE YEE" userId="6d4e0e7e-9185-4754-bf11-0703fdb71a23" providerId="ADAL" clId="{E77FD10C-6807-4FC4-AD0B-2C80F2F1CAFD}" dt="2024-07-30T13:16:53.422" v="2722" actId="1076"/>
          <ac:spMkLst>
            <pc:docMk/>
            <pc:sldMk cId="50637964" sldId="385"/>
            <ac:spMk id="249" creationId="{00000000-0000-0000-0000-000000000000}"/>
          </ac:spMkLst>
        </pc:spChg>
        <pc:spChg chg="mod">
          <ac:chgData name="TERRY BOO CHEE YEE" userId="6d4e0e7e-9185-4754-bf11-0703fdb71a23" providerId="ADAL" clId="{E77FD10C-6807-4FC4-AD0B-2C80F2F1CAFD}" dt="2024-07-30T13:16:13.356" v="2708"/>
          <ac:spMkLst>
            <pc:docMk/>
            <pc:sldMk cId="50637964" sldId="385"/>
            <ac:spMk id="250" creationId="{00000000-0000-0000-0000-000000000000}"/>
          </ac:spMkLst>
        </pc:spChg>
        <pc:picChg chg="del">
          <ac:chgData name="TERRY BOO CHEE YEE" userId="6d4e0e7e-9185-4754-bf11-0703fdb71a23" providerId="ADAL" clId="{E77FD10C-6807-4FC4-AD0B-2C80F2F1CAFD}" dt="2024-07-30T13:07:55.464" v="2662" actId="478"/>
          <ac:picMkLst>
            <pc:docMk/>
            <pc:sldMk cId="50637964" sldId="385"/>
            <ac:picMk id="1026" creationId="{D1CAC39A-94F2-A4E8-801E-3B2DD44C99E5}"/>
          </ac:picMkLst>
        </pc:picChg>
      </pc:sldChg>
      <pc:sldChg chg="addSp delSp modSp add mod">
        <pc:chgData name="TERRY BOO CHEE YEE" userId="6d4e0e7e-9185-4754-bf11-0703fdb71a23" providerId="ADAL" clId="{E77FD10C-6807-4FC4-AD0B-2C80F2F1CAFD}" dt="2024-08-04T05:36:18.316" v="5088" actId="1076"/>
        <pc:sldMkLst>
          <pc:docMk/>
          <pc:sldMk cId="1164028620" sldId="386"/>
        </pc:sldMkLst>
        <pc:spChg chg="del">
          <ac:chgData name="TERRY BOO CHEE YEE" userId="6d4e0e7e-9185-4754-bf11-0703fdb71a23" providerId="ADAL" clId="{E77FD10C-6807-4FC4-AD0B-2C80F2F1CAFD}" dt="2024-07-30T13:22:11.160" v="2786" actId="478"/>
          <ac:spMkLst>
            <pc:docMk/>
            <pc:sldMk cId="1164028620" sldId="386"/>
            <ac:spMk id="3" creationId="{760ACC28-8A99-B7B8-B656-57830233D44D}"/>
          </ac:spMkLst>
        </pc:spChg>
        <pc:spChg chg="add mod">
          <ac:chgData name="TERRY BOO CHEE YEE" userId="6d4e0e7e-9185-4754-bf11-0703fdb71a23" providerId="ADAL" clId="{E77FD10C-6807-4FC4-AD0B-2C80F2F1CAFD}" dt="2024-07-30T16:21:29.092" v="4520" actId="1076"/>
          <ac:spMkLst>
            <pc:docMk/>
            <pc:sldMk cId="1164028620" sldId="386"/>
            <ac:spMk id="5" creationId="{9B4218D4-3DEA-5714-E123-7102781C24AA}"/>
          </ac:spMkLst>
        </pc:spChg>
        <pc:spChg chg="add mod">
          <ac:chgData name="TERRY BOO CHEE YEE" userId="6d4e0e7e-9185-4754-bf11-0703fdb71a23" providerId="ADAL" clId="{E77FD10C-6807-4FC4-AD0B-2C80F2F1CAFD}" dt="2024-07-30T16:21:29.092" v="4520" actId="1076"/>
          <ac:spMkLst>
            <pc:docMk/>
            <pc:sldMk cId="1164028620" sldId="386"/>
            <ac:spMk id="6" creationId="{3CDF67EF-76CC-486D-0AB5-5365255BD730}"/>
          </ac:spMkLst>
        </pc:spChg>
        <pc:spChg chg="add mod">
          <ac:chgData name="TERRY BOO CHEE YEE" userId="6d4e0e7e-9185-4754-bf11-0703fdb71a23" providerId="ADAL" clId="{E77FD10C-6807-4FC4-AD0B-2C80F2F1CAFD}" dt="2024-07-30T16:21:29.092" v="4520" actId="1076"/>
          <ac:spMkLst>
            <pc:docMk/>
            <pc:sldMk cId="1164028620" sldId="386"/>
            <ac:spMk id="7" creationId="{AA072DDE-F17E-092A-3164-47A6417E6586}"/>
          </ac:spMkLst>
        </pc:spChg>
        <pc:spChg chg="mod">
          <ac:chgData name="TERRY BOO CHEE YEE" userId="6d4e0e7e-9185-4754-bf11-0703fdb71a23" providerId="ADAL" clId="{E77FD10C-6807-4FC4-AD0B-2C80F2F1CAFD}" dt="2024-08-04T05:36:18.316" v="5088" actId="1076"/>
          <ac:spMkLst>
            <pc:docMk/>
            <pc:sldMk cId="1164028620" sldId="386"/>
            <ac:spMk id="249" creationId="{00000000-0000-0000-0000-000000000000}"/>
          </ac:spMkLst>
        </pc:spChg>
        <pc:spChg chg="mod">
          <ac:chgData name="TERRY BOO CHEE YEE" userId="6d4e0e7e-9185-4754-bf11-0703fdb71a23" providerId="ADAL" clId="{E77FD10C-6807-4FC4-AD0B-2C80F2F1CAFD}" dt="2024-07-30T11:52:06.139" v="1308"/>
          <ac:spMkLst>
            <pc:docMk/>
            <pc:sldMk cId="1164028620" sldId="386"/>
            <ac:spMk id="250" creationId="{00000000-0000-0000-0000-000000000000}"/>
          </ac:spMkLst>
        </pc:spChg>
        <pc:picChg chg="mod">
          <ac:chgData name="TERRY BOO CHEE YEE" userId="6d4e0e7e-9185-4754-bf11-0703fdb71a23" providerId="ADAL" clId="{E77FD10C-6807-4FC4-AD0B-2C80F2F1CAFD}" dt="2024-08-04T05:36:16.082" v="5087" actId="1440"/>
          <ac:picMkLst>
            <pc:docMk/>
            <pc:sldMk cId="1164028620" sldId="386"/>
            <ac:picMk id="2" creationId="{7F25497F-B1B5-CDD2-89C1-8AEB79E141BC}"/>
          </ac:picMkLst>
        </pc:picChg>
        <pc:picChg chg="add mod">
          <ac:chgData name="TERRY BOO CHEE YEE" userId="6d4e0e7e-9185-4754-bf11-0703fdb71a23" providerId="ADAL" clId="{E77FD10C-6807-4FC4-AD0B-2C80F2F1CAFD}" dt="2024-07-30T16:21:29.092" v="4520" actId="1076"/>
          <ac:picMkLst>
            <pc:docMk/>
            <pc:sldMk cId="1164028620" sldId="386"/>
            <ac:picMk id="4" creationId="{1D404B5A-A81A-CC35-69AA-FA370EE45111}"/>
          </ac:picMkLst>
        </pc:picChg>
        <pc:picChg chg="add mod">
          <ac:chgData name="TERRY BOO CHEE YEE" userId="6d4e0e7e-9185-4754-bf11-0703fdb71a23" providerId="ADAL" clId="{E77FD10C-6807-4FC4-AD0B-2C80F2F1CAFD}" dt="2024-07-30T16:21:29.092" v="4520" actId="1076"/>
          <ac:picMkLst>
            <pc:docMk/>
            <pc:sldMk cId="1164028620" sldId="386"/>
            <ac:picMk id="8" creationId="{5CB72FB7-28C4-A29D-982B-5813E6F39F9F}"/>
          </ac:picMkLst>
        </pc:picChg>
        <pc:picChg chg="del">
          <ac:chgData name="TERRY BOO CHEE YEE" userId="6d4e0e7e-9185-4754-bf11-0703fdb71a23" providerId="ADAL" clId="{E77FD10C-6807-4FC4-AD0B-2C80F2F1CAFD}" dt="2024-07-30T13:22:11.160" v="2786" actId="478"/>
          <ac:picMkLst>
            <pc:docMk/>
            <pc:sldMk cId="1164028620" sldId="386"/>
            <ac:picMk id="1026" creationId="{D1CAC39A-94F2-A4E8-801E-3B2DD44C99E5}"/>
          </ac:picMkLst>
        </pc:picChg>
      </pc:sldChg>
      <pc:sldChg chg="addSp delSp modSp add mod">
        <pc:chgData name="TERRY BOO CHEE YEE" userId="6d4e0e7e-9185-4754-bf11-0703fdb71a23" providerId="ADAL" clId="{E77FD10C-6807-4FC4-AD0B-2C80F2F1CAFD}" dt="2024-07-30T11:56:50.994" v="1358" actId="20577"/>
        <pc:sldMkLst>
          <pc:docMk/>
          <pc:sldMk cId="1525455703" sldId="387"/>
        </pc:sldMkLst>
        <pc:spChg chg="del">
          <ac:chgData name="TERRY BOO CHEE YEE" userId="6d4e0e7e-9185-4754-bf11-0703fdb71a23" providerId="ADAL" clId="{E77FD10C-6807-4FC4-AD0B-2C80F2F1CAFD}" dt="2024-07-30T11:53:15.143" v="1331" actId="478"/>
          <ac:spMkLst>
            <pc:docMk/>
            <pc:sldMk cId="1525455703" sldId="387"/>
            <ac:spMk id="3" creationId="{760ACC28-8A99-B7B8-B656-57830233D44D}"/>
          </ac:spMkLst>
        </pc:spChg>
        <pc:spChg chg="mod">
          <ac:chgData name="TERRY BOO CHEE YEE" userId="6d4e0e7e-9185-4754-bf11-0703fdb71a23" providerId="ADAL" clId="{E77FD10C-6807-4FC4-AD0B-2C80F2F1CAFD}" dt="2024-07-30T11:56:50.994" v="1358" actId="20577"/>
          <ac:spMkLst>
            <pc:docMk/>
            <pc:sldMk cId="1525455703" sldId="387"/>
            <ac:spMk id="249" creationId="{00000000-0000-0000-0000-000000000000}"/>
          </ac:spMkLst>
        </pc:spChg>
        <pc:spChg chg="mod">
          <ac:chgData name="TERRY BOO CHEE YEE" userId="6d4e0e7e-9185-4754-bf11-0703fdb71a23" providerId="ADAL" clId="{E77FD10C-6807-4FC4-AD0B-2C80F2F1CAFD}" dt="2024-07-30T11:52:27.387" v="1326" actId="20577"/>
          <ac:spMkLst>
            <pc:docMk/>
            <pc:sldMk cId="1525455703" sldId="387"/>
            <ac:spMk id="250" creationId="{00000000-0000-0000-0000-000000000000}"/>
          </ac:spMkLst>
        </pc:spChg>
        <pc:picChg chg="add mod">
          <ac:chgData name="TERRY BOO CHEE YEE" userId="6d4e0e7e-9185-4754-bf11-0703fdb71a23" providerId="ADAL" clId="{E77FD10C-6807-4FC4-AD0B-2C80F2F1CAFD}" dt="2024-07-30T11:55:40.563" v="1352" actId="1076"/>
          <ac:picMkLst>
            <pc:docMk/>
            <pc:sldMk cId="1525455703" sldId="387"/>
            <ac:picMk id="2" creationId="{D7634E37-E61B-531E-932F-7333AF06221C}"/>
          </ac:picMkLst>
        </pc:picChg>
        <pc:picChg chg="del mod">
          <ac:chgData name="TERRY BOO CHEE YEE" userId="6d4e0e7e-9185-4754-bf11-0703fdb71a23" providerId="ADAL" clId="{E77FD10C-6807-4FC4-AD0B-2C80F2F1CAFD}" dt="2024-07-30T11:53:17.504" v="1333" actId="478"/>
          <ac:picMkLst>
            <pc:docMk/>
            <pc:sldMk cId="1525455703" sldId="387"/>
            <ac:picMk id="1026" creationId="{D1CAC39A-94F2-A4E8-801E-3B2DD44C99E5}"/>
          </ac:picMkLst>
        </pc:picChg>
      </pc:sldChg>
      <pc:sldChg chg="addSp delSp modSp add mod ord">
        <pc:chgData name="TERRY BOO CHEE YEE" userId="6d4e0e7e-9185-4754-bf11-0703fdb71a23" providerId="ADAL" clId="{E77FD10C-6807-4FC4-AD0B-2C80F2F1CAFD}" dt="2024-07-30T13:43:37.173" v="2869" actId="113"/>
        <pc:sldMkLst>
          <pc:docMk/>
          <pc:sldMk cId="2723796142" sldId="388"/>
        </pc:sldMkLst>
        <pc:spChg chg="del">
          <ac:chgData name="TERRY BOO CHEE YEE" userId="6d4e0e7e-9185-4754-bf11-0703fdb71a23" providerId="ADAL" clId="{E77FD10C-6807-4FC4-AD0B-2C80F2F1CAFD}" dt="2024-07-30T12:13:05.449" v="1425" actId="478"/>
          <ac:spMkLst>
            <pc:docMk/>
            <pc:sldMk cId="2723796142" sldId="388"/>
            <ac:spMk id="3" creationId="{760ACC28-8A99-B7B8-B656-57830233D44D}"/>
          </ac:spMkLst>
        </pc:spChg>
        <pc:spChg chg="mod">
          <ac:chgData name="TERRY BOO CHEE YEE" userId="6d4e0e7e-9185-4754-bf11-0703fdb71a23" providerId="ADAL" clId="{E77FD10C-6807-4FC4-AD0B-2C80F2F1CAFD}" dt="2024-07-30T13:43:37.173" v="2869" actId="113"/>
          <ac:spMkLst>
            <pc:docMk/>
            <pc:sldMk cId="2723796142" sldId="388"/>
            <ac:spMk id="249" creationId="{00000000-0000-0000-0000-000000000000}"/>
          </ac:spMkLst>
        </pc:spChg>
        <pc:picChg chg="add mod">
          <ac:chgData name="TERRY BOO CHEE YEE" userId="6d4e0e7e-9185-4754-bf11-0703fdb71a23" providerId="ADAL" clId="{E77FD10C-6807-4FC4-AD0B-2C80F2F1CAFD}" dt="2024-07-30T12:13:35.793" v="1433" actId="1076"/>
          <ac:picMkLst>
            <pc:docMk/>
            <pc:sldMk cId="2723796142" sldId="388"/>
            <ac:picMk id="4" creationId="{DDACFB39-1B32-D289-9D83-DFB8E7FAA6F0}"/>
          </ac:picMkLst>
        </pc:picChg>
        <pc:picChg chg="del">
          <ac:chgData name="TERRY BOO CHEE YEE" userId="6d4e0e7e-9185-4754-bf11-0703fdb71a23" providerId="ADAL" clId="{E77FD10C-6807-4FC4-AD0B-2C80F2F1CAFD}" dt="2024-07-30T12:13:05.449" v="1425" actId="478"/>
          <ac:picMkLst>
            <pc:docMk/>
            <pc:sldMk cId="2723796142" sldId="388"/>
            <ac:picMk id="1026" creationId="{D1CAC39A-94F2-A4E8-801E-3B2DD44C99E5}"/>
          </ac:picMkLst>
        </pc:picChg>
      </pc:sldChg>
      <pc:sldChg chg="addSp delSp modSp add mod ord">
        <pc:chgData name="TERRY BOO CHEE YEE" userId="6d4e0e7e-9185-4754-bf11-0703fdb71a23" providerId="ADAL" clId="{E77FD10C-6807-4FC4-AD0B-2C80F2F1CAFD}" dt="2024-07-30T12:25:22.655" v="1802" actId="404"/>
        <pc:sldMkLst>
          <pc:docMk/>
          <pc:sldMk cId="4221705040" sldId="389"/>
        </pc:sldMkLst>
        <pc:spChg chg="del">
          <ac:chgData name="TERRY BOO CHEE YEE" userId="6d4e0e7e-9185-4754-bf11-0703fdb71a23" providerId="ADAL" clId="{E77FD10C-6807-4FC4-AD0B-2C80F2F1CAFD}" dt="2024-07-30T12:14:20.281" v="1461" actId="478"/>
          <ac:spMkLst>
            <pc:docMk/>
            <pc:sldMk cId="4221705040" sldId="389"/>
            <ac:spMk id="3" creationId="{760ACC28-8A99-B7B8-B656-57830233D44D}"/>
          </ac:spMkLst>
        </pc:spChg>
        <pc:spChg chg="mod">
          <ac:chgData name="TERRY BOO CHEE YEE" userId="6d4e0e7e-9185-4754-bf11-0703fdb71a23" providerId="ADAL" clId="{E77FD10C-6807-4FC4-AD0B-2C80F2F1CAFD}" dt="2024-07-30T12:25:22.655" v="1802" actId="404"/>
          <ac:spMkLst>
            <pc:docMk/>
            <pc:sldMk cId="4221705040" sldId="389"/>
            <ac:spMk id="249" creationId="{00000000-0000-0000-0000-000000000000}"/>
          </ac:spMkLst>
        </pc:spChg>
        <pc:spChg chg="mod">
          <ac:chgData name="TERRY BOO CHEE YEE" userId="6d4e0e7e-9185-4754-bf11-0703fdb71a23" providerId="ADAL" clId="{E77FD10C-6807-4FC4-AD0B-2C80F2F1CAFD}" dt="2024-07-30T12:15:08.457" v="1478" actId="1076"/>
          <ac:spMkLst>
            <pc:docMk/>
            <pc:sldMk cId="4221705040" sldId="389"/>
            <ac:spMk id="250" creationId="{00000000-0000-0000-0000-000000000000}"/>
          </ac:spMkLst>
        </pc:spChg>
        <pc:picChg chg="add mod">
          <ac:chgData name="TERRY BOO CHEE YEE" userId="6d4e0e7e-9185-4754-bf11-0703fdb71a23" providerId="ADAL" clId="{E77FD10C-6807-4FC4-AD0B-2C80F2F1CAFD}" dt="2024-07-30T12:15:16.884" v="1483" actId="1076"/>
          <ac:picMkLst>
            <pc:docMk/>
            <pc:sldMk cId="4221705040" sldId="389"/>
            <ac:picMk id="4" creationId="{7A0C82D6-18C0-9026-7258-D481E9ECC623}"/>
          </ac:picMkLst>
        </pc:picChg>
        <pc:picChg chg="add mod">
          <ac:chgData name="TERRY BOO CHEE YEE" userId="6d4e0e7e-9185-4754-bf11-0703fdb71a23" providerId="ADAL" clId="{E77FD10C-6807-4FC4-AD0B-2C80F2F1CAFD}" dt="2024-07-30T12:15:16.884" v="1483" actId="1076"/>
          <ac:picMkLst>
            <pc:docMk/>
            <pc:sldMk cId="4221705040" sldId="389"/>
            <ac:picMk id="6" creationId="{49100180-2F71-4C38-C941-CE7AAF055D77}"/>
          </ac:picMkLst>
        </pc:picChg>
        <pc:picChg chg="del">
          <ac:chgData name="TERRY BOO CHEE YEE" userId="6d4e0e7e-9185-4754-bf11-0703fdb71a23" providerId="ADAL" clId="{E77FD10C-6807-4FC4-AD0B-2C80F2F1CAFD}" dt="2024-07-30T12:14:20.281" v="1461" actId="478"/>
          <ac:picMkLst>
            <pc:docMk/>
            <pc:sldMk cId="4221705040" sldId="389"/>
            <ac:picMk id="1026" creationId="{D1CAC39A-94F2-A4E8-801E-3B2DD44C99E5}"/>
          </ac:picMkLst>
        </pc:picChg>
        <pc:picChg chg="add mod">
          <ac:chgData name="TERRY BOO CHEE YEE" userId="6d4e0e7e-9185-4754-bf11-0703fdb71a23" providerId="ADAL" clId="{E77FD10C-6807-4FC4-AD0B-2C80F2F1CAFD}" dt="2024-07-30T12:15:16.884" v="1483" actId="1076"/>
          <ac:picMkLst>
            <pc:docMk/>
            <pc:sldMk cId="4221705040" sldId="389"/>
            <ac:picMk id="4098" creationId="{E7409DAD-2165-62B8-91C0-56E52A5EAFFE}"/>
          </ac:picMkLst>
        </pc:picChg>
      </pc:sldChg>
      <pc:sldChg chg="addSp delSp modSp add mod">
        <pc:chgData name="TERRY BOO CHEE YEE" userId="6d4e0e7e-9185-4754-bf11-0703fdb71a23" providerId="ADAL" clId="{E77FD10C-6807-4FC4-AD0B-2C80F2F1CAFD}" dt="2024-07-30T11:59:25.178" v="1388" actId="20577"/>
        <pc:sldMkLst>
          <pc:docMk/>
          <pc:sldMk cId="1071454904" sldId="390"/>
        </pc:sldMkLst>
        <pc:spChg chg="add mod">
          <ac:chgData name="TERRY BOO CHEE YEE" userId="6d4e0e7e-9185-4754-bf11-0703fdb71a23" providerId="ADAL" clId="{E77FD10C-6807-4FC4-AD0B-2C80F2F1CAFD}" dt="2024-07-30T11:58:13.405" v="1382" actId="1076"/>
          <ac:spMkLst>
            <pc:docMk/>
            <pc:sldMk cId="1071454904" sldId="390"/>
            <ac:spMk id="3" creationId="{E0674307-FA35-3242-4B77-E4F7490D8AF0}"/>
          </ac:spMkLst>
        </pc:spChg>
        <pc:spChg chg="mod">
          <ac:chgData name="TERRY BOO CHEE YEE" userId="6d4e0e7e-9185-4754-bf11-0703fdb71a23" providerId="ADAL" clId="{E77FD10C-6807-4FC4-AD0B-2C80F2F1CAFD}" dt="2024-07-30T11:59:25.178" v="1388" actId="20577"/>
          <ac:spMkLst>
            <pc:docMk/>
            <pc:sldMk cId="1071454904" sldId="390"/>
            <ac:spMk id="249" creationId="{00000000-0000-0000-0000-000000000000}"/>
          </ac:spMkLst>
        </pc:spChg>
        <pc:spChg chg="mod">
          <ac:chgData name="TERRY BOO CHEE YEE" userId="6d4e0e7e-9185-4754-bf11-0703fdb71a23" providerId="ADAL" clId="{E77FD10C-6807-4FC4-AD0B-2C80F2F1CAFD}" dt="2024-07-30T11:57:35.514" v="1364"/>
          <ac:spMkLst>
            <pc:docMk/>
            <pc:sldMk cId="1071454904" sldId="390"/>
            <ac:spMk id="250" creationId="{00000000-0000-0000-0000-000000000000}"/>
          </ac:spMkLst>
        </pc:spChg>
        <pc:picChg chg="del">
          <ac:chgData name="TERRY BOO CHEE YEE" userId="6d4e0e7e-9185-4754-bf11-0703fdb71a23" providerId="ADAL" clId="{E77FD10C-6807-4FC4-AD0B-2C80F2F1CAFD}" dt="2024-07-30T11:57:36.832" v="1365" actId="478"/>
          <ac:picMkLst>
            <pc:docMk/>
            <pc:sldMk cId="1071454904" sldId="390"/>
            <ac:picMk id="2" creationId="{D7634E37-E61B-531E-932F-7333AF06221C}"/>
          </ac:picMkLst>
        </pc:picChg>
        <pc:picChg chg="add mod">
          <ac:chgData name="TERRY BOO CHEE YEE" userId="6d4e0e7e-9185-4754-bf11-0703fdb71a23" providerId="ADAL" clId="{E77FD10C-6807-4FC4-AD0B-2C80F2F1CAFD}" dt="2024-07-30T11:58:13.405" v="1382" actId="1076"/>
          <ac:picMkLst>
            <pc:docMk/>
            <pc:sldMk cId="1071454904" sldId="390"/>
            <ac:picMk id="2050" creationId="{44B8D9AA-EFF0-D6BD-6248-9AA959DD7BDA}"/>
          </ac:picMkLst>
        </pc:picChg>
      </pc:sldChg>
      <pc:sldChg chg="addSp delSp modSp add mod">
        <pc:chgData name="TERRY BOO CHEE YEE" userId="6d4e0e7e-9185-4754-bf11-0703fdb71a23" providerId="ADAL" clId="{E77FD10C-6807-4FC4-AD0B-2C80F2F1CAFD}" dt="2024-07-30T12:04:34.377" v="1422" actId="1076"/>
        <pc:sldMkLst>
          <pc:docMk/>
          <pc:sldMk cId="1237473185" sldId="391"/>
        </pc:sldMkLst>
        <pc:spChg chg="del">
          <ac:chgData name="TERRY BOO CHEE YEE" userId="6d4e0e7e-9185-4754-bf11-0703fdb71a23" providerId="ADAL" clId="{E77FD10C-6807-4FC4-AD0B-2C80F2F1CAFD}" dt="2024-07-30T12:00:20.324" v="1395" actId="478"/>
          <ac:spMkLst>
            <pc:docMk/>
            <pc:sldMk cId="1237473185" sldId="391"/>
            <ac:spMk id="3" creationId="{E0674307-FA35-3242-4B77-E4F7490D8AF0}"/>
          </ac:spMkLst>
        </pc:spChg>
        <pc:spChg chg="mod">
          <ac:chgData name="TERRY BOO CHEE YEE" userId="6d4e0e7e-9185-4754-bf11-0703fdb71a23" providerId="ADAL" clId="{E77FD10C-6807-4FC4-AD0B-2C80F2F1CAFD}" dt="2024-07-30T12:04:34.377" v="1422" actId="1076"/>
          <ac:spMkLst>
            <pc:docMk/>
            <pc:sldMk cId="1237473185" sldId="391"/>
            <ac:spMk id="249" creationId="{00000000-0000-0000-0000-000000000000}"/>
          </ac:spMkLst>
        </pc:spChg>
        <pc:spChg chg="mod">
          <ac:chgData name="TERRY BOO CHEE YEE" userId="6d4e0e7e-9185-4754-bf11-0703fdb71a23" providerId="ADAL" clId="{E77FD10C-6807-4FC4-AD0B-2C80F2F1CAFD}" dt="2024-07-30T11:59:44.079" v="1392"/>
          <ac:spMkLst>
            <pc:docMk/>
            <pc:sldMk cId="1237473185" sldId="391"/>
            <ac:spMk id="250" creationId="{00000000-0000-0000-0000-000000000000}"/>
          </ac:spMkLst>
        </pc:spChg>
        <pc:picChg chg="del">
          <ac:chgData name="TERRY BOO CHEE YEE" userId="6d4e0e7e-9185-4754-bf11-0703fdb71a23" providerId="ADAL" clId="{E77FD10C-6807-4FC4-AD0B-2C80F2F1CAFD}" dt="2024-07-30T12:00:20.324" v="1395" actId="478"/>
          <ac:picMkLst>
            <pc:docMk/>
            <pc:sldMk cId="1237473185" sldId="391"/>
            <ac:picMk id="2050" creationId="{44B8D9AA-EFF0-D6BD-6248-9AA959DD7BDA}"/>
          </ac:picMkLst>
        </pc:picChg>
        <pc:picChg chg="add del mod">
          <ac:chgData name="TERRY BOO CHEE YEE" userId="6d4e0e7e-9185-4754-bf11-0703fdb71a23" providerId="ADAL" clId="{E77FD10C-6807-4FC4-AD0B-2C80F2F1CAFD}" dt="2024-07-30T12:00:33.405" v="1404" actId="478"/>
          <ac:picMkLst>
            <pc:docMk/>
            <pc:sldMk cId="1237473185" sldId="391"/>
            <ac:picMk id="3074" creationId="{7609D40C-D942-DD01-15FF-17F8A7E2FB04}"/>
          </ac:picMkLst>
        </pc:picChg>
        <pc:picChg chg="add del mod">
          <ac:chgData name="TERRY BOO CHEE YEE" userId="6d4e0e7e-9185-4754-bf11-0703fdb71a23" providerId="ADAL" clId="{E77FD10C-6807-4FC4-AD0B-2C80F2F1CAFD}" dt="2024-07-30T12:00:48.243" v="1413" actId="1076"/>
          <ac:picMkLst>
            <pc:docMk/>
            <pc:sldMk cId="1237473185" sldId="391"/>
            <ac:picMk id="3076" creationId="{610FDFA5-3A00-AAC0-869B-583D7153B0A7}"/>
          </ac:picMkLst>
        </pc:picChg>
      </pc:sldChg>
      <pc:sldChg chg="addSp delSp modSp add mod ord">
        <pc:chgData name="TERRY BOO CHEE YEE" userId="6d4e0e7e-9185-4754-bf11-0703fdb71a23" providerId="ADAL" clId="{E77FD10C-6807-4FC4-AD0B-2C80F2F1CAFD}" dt="2024-07-30T12:25:33.705" v="1804" actId="1076"/>
        <pc:sldMkLst>
          <pc:docMk/>
          <pc:sldMk cId="1910292563" sldId="392"/>
        </pc:sldMkLst>
        <pc:spChg chg="mod">
          <ac:chgData name="TERRY BOO CHEE YEE" userId="6d4e0e7e-9185-4754-bf11-0703fdb71a23" providerId="ADAL" clId="{E77FD10C-6807-4FC4-AD0B-2C80F2F1CAFD}" dt="2024-07-30T12:25:33.705" v="1804" actId="1076"/>
          <ac:spMkLst>
            <pc:docMk/>
            <pc:sldMk cId="1910292563" sldId="392"/>
            <ac:spMk id="249" creationId="{00000000-0000-0000-0000-000000000000}"/>
          </ac:spMkLst>
        </pc:spChg>
        <pc:spChg chg="mod">
          <ac:chgData name="TERRY BOO CHEE YEE" userId="6d4e0e7e-9185-4754-bf11-0703fdb71a23" providerId="ADAL" clId="{E77FD10C-6807-4FC4-AD0B-2C80F2F1CAFD}" dt="2024-07-30T12:16:01.191" v="1491" actId="20577"/>
          <ac:spMkLst>
            <pc:docMk/>
            <pc:sldMk cId="1910292563" sldId="392"/>
            <ac:spMk id="250" creationId="{00000000-0000-0000-0000-000000000000}"/>
          </ac:spMkLst>
        </pc:spChg>
        <pc:picChg chg="add mod">
          <ac:chgData name="TERRY BOO CHEE YEE" userId="6d4e0e7e-9185-4754-bf11-0703fdb71a23" providerId="ADAL" clId="{E77FD10C-6807-4FC4-AD0B-2C80F2F1CAFD}" dt="2024-07-30T12:21:47.174" v="1729" actId="14100"/>
          <ac:picMkLst>
            <pc:docMk/>
            <pc:sldMk cId="1910292563" sldId="392"/>
            <ac:picMk id="3" creationId="{0323E6B7-A6A4-3FB9-ECA7-C0EA3542F5FD}"/>
          </ac:picMkLst>
        </pc:picChg>
        <pc:picChg chg="del mod">
          <ac:chgData name="TERRY BOO CHEE YEE" userId="6d4e0e7e-9185-4754-bf11-0703fdb71a23" providerId="ADAL" clId="{E77FD10C-6807-4FC4-AD0B-2C80F2F1CAFD}" dt="2024-07-30T12:21:26.708" v="1715" actId="478"/>
          <ac:picMkLst>
            <pc:docMk/>
            <pc:sldMk cId="1910292563" sldId="392"/>
            <ac:picMk id="4" creationId="{7A0C82D6-18C0-9026-7258-D481E9ECC623}"/>
          </ac:picMkLst>
        </pc:picChg>
        <pc:picChg chg="del mod">
          <ac:chgData name="TERRY BOO CHEE YEE" userId="6d4e0e7e-9185-4754-bf11-0703fdb71a23" providerId="ADAL" clId="{E77FD10C-6807-4FC4-AD0B-2C80F2F1CAFD}" dt="2024-07-30T12:21:26.708" v="1715" actId="478"/>
          <ac:picMkLst>
            <pc:docMk/>
            <pc:sldMk cId="1910292563" sldId="392"/>
            <ac:picMk id="6" creationId="{49100180-2F71-4C38-C941-CE7AAF055D77}"/>
          </ac:picMkLst>
        </pc:picChg>
        <pc:picChg chg="add mod">
          <ac:chgData name="TERRY BOO CHEE YEE" userId="6d4e0e7e-9185-4754-bf11-0703fdb71a23" providerId="ADAL" clId="{E77FD10C-6807-4FC4-AD0B-2C80F2F1CAFD}" dt="2024-07-30T12:21:54.039" v="1735" actId="14100"/>
          <ac:picMkLst>
            <pc:docMk/>
            <pc:sldMk cId="1910292563" sldId="392"/>
            <ac:picMk id="7" creationId="{702D5871-785B-2FE4-8E28-D140D0C1C2AD}"/>
          </ac:picMkLst>
        </pc:picChg>
        <pc:picChg chg="del mod">
          <ac:chgData name="TERRY BOO CHEE YEE" userId="6d4e0e7e-9185-4754-bf11-0703fdb71a23" providerId="ADAL" clId="{E77FD10C-6807-4FC4-AD0B-2C80F2F1CAFD}" dt="2024-07-30T12:21:26.708" v="1715" actId="478"/>
          <ac:picMkLst>
            <pc:docMk/>
            <pc:sldMk cId="1910292563" sldId="392"/>
            <ac:picMk id="4098" creationId="{E7409DAD-2165-62B8-91C0-56E52A5EAFFE}"/>
          </ac:picMkLst>
        </pc:picChg>
        <pc:picChg chg="add mod">
          <ac:chgData name="TERRY BOO CHEE YEE" userId="6d4e0e7e-9185-4754-bf11-0703fdb71a23" providerId="ADAL" clId="{E77FD10C-6807-4FC4-AD0B-2C80F2F1CAFD}" dt="2024-07-30T12:22:00.675" v="1740" actId="1076"/>
          <ac:picMkLst>
            <pc:docMk/>
            <pc:sldMk cId="1910292563" sldId="392"/>
            <ac:picMk id="5122" creationId="{A27F34EB-6701-1542-A7E4-D7AF5F3913BA}"/>
          </ac:picMkLst>
        </pc:picChg>
      </pc:sldChg>
      <pc:sldChg chg="add del">
        <pc:chgData name="TERRY BOO CHEE YEE" userId="6d4e0e7e-9185-4754-bf11-0703fdb71a23" providerId="ADAL" clId="{E77FD10C-6807-4FC4-AD0B-2C80F2F1CAFD}" dt="2024-07-30T12:14:04.745" v="1454" actId="47"/>
        <pc:sldMkLst>
          <pc:docMk/>
          <pc:sldMk cId="3057518471" sldId="392"/>
        </pc:sldMkLst>
      </pc:sldChg>
      <pc:sldChg chg="addSp delSp modSp add mod ord">
        <pc:chgData name="TERRY BOO CHEE YEE" userId="6d4e0e7e-9185-4754-bf11-0703fdb71a23" providerId="ADAL" clId="{E77FD10C-6807-4FC4-AD0B-2C80F2F1CAFD}" dt="2024-07-30T12:21:13.164" v="1714" actId="1076"/>
        <pc:sldMkLst>
          <pc:docMk/>
          <pc:sldMk cId="863369779" sldId="393"/>
        </pc:sldMkLst>
        <pc:spChg chg="mod">
          <ac:chgData name="TERRY BOO CHEE YEE" userId="6d4e0e7e-9185-4754-bf11-0703fdb71a23" providerId="ADAL" clId="{E77FD10C-6807-4FC4-AD0B-2C80F2F1CAFD}" dt="2024-07-30T12:19:23.006" v="1696" actId="14100"/>
          <ac:spMkLst>
            <pc:docMk/>
            <pc:sldMk cId="863369779" sldId="393"/>
            <ac:spMk id="249" creationId="{00000000-0000-0000-0000-000000000000}"/>
          </ac:spMkLst>
        </pc:spChg>
        <pc:spChg chg="mod">
          <ac:chgData name="TERRY BOO CHEE YEE" userId="6d4e0e7e-9185-4754-bf11-0703fdb71a23" providerId="ADAL" clId="{E77FD10C-6807-4FC4-AD0B-2C80F2F1CAFD}" dt="2024-07-30T12:15:56.831" v="1489"/>
          <ac:spMkLst>
            <pc:docMk/>
            <pc:sldMk cId="863369779" sldId="393"/>
            <ac:spMk id="250" creationId="{00000000-0000-0000-0000-000000000000}"/>
          </ac:spMkLst>
        </pc:spChg>
        <pc:picChg chg="add mod">
          <ac:chgData name="TERRY BOO CHEE YEE" userId="6d4e0e7e-9185-4754-bf11-0703fdb71a23" providerId="ADAL" clId="{E77FD10C-6807-4FC4-AD0B-2C80F2F1CAFD}" dt="2024-07-30T12:21:13.164" v="1714" actId="1076"/>
          <ac:picMkLst>
            <pc:docMk/>
            <pc:sldMk cId="863369779" sldId="393"/>
            <ac:picMk id="3" creationId="{651A39E3-7551-7A27-2377-C104418D9D68}"/>
          </ac:picMkLst>
        </pc:picChg>
        <pc:picChg chg="del mod">
          <ac:chgData name="TERRY BOO CHEE YEE" userId="6d4e0e7e-9185-4754-bf11-0703fdb71a23" providerId="ADAL" clId="{E77FD10C-6807-4FC4-AD0B-2C80F2F1CAFD}" dt="2024-07-30T12:21:06.022" v="1708" actId="478"/>
          <ac:picMkLst>
            <pc:docMk/>
            <pc:sldMk cId="863369779" sldId="393"/>
            <ac:picMk id="4" creationId="{DDACFB39-1B32-D289-9D83-DFB8E7FAA6F0}"/>
          </ac:picMkLst>
        </pc:picChg>
      </pc:sldChg>
      <pc:sldChg chg="add del">
        <pc:chgData name="TERRY BOO CHEE YEE" userId="6d4e0e7e-9185-4754-bf11-0703fdb71a23" providerId="ADAL" clId="{E77FD10C-6807-4FC4-AD0B-2C80F2F1CAFD}" dt="2024-07-30T12:14:04.885" v="1455" actId="47"/>
        <pc:sldMkLst>
          <pc:docMk/>
          <pc:sldMk cId="3189262641" sldId="393"/>
        </pc:sldMkLst>
      </pc:sldChg>
      <pc:sldChg chg="add del">
        <pc:chgData name="TERRY BOO CHEE YEE" userId="6d4e0e7e-9185-4754-bf11-0703fdb71a23" providerId="ADAL" clId="{E77FD10C-6807-4FC4-AD0B-2C80F2F1CAFD}" dt="2024-07-30T12:14:05.024" v="1456" actId="47"/>
        <pc:sldMkLst>
          <pc:docMk/>
          <pc:sldMk cId="188166944" sldId="394"/>
        </pc:sldMkLst>
      </pc:sldChg>
      <pc:sldChg chg="addSp delSp modSp add mod">
        <pc:chgData name="TERRY BOO CHEE YEE" userId="6d4e0e7e-9185-4754-bf11-0703fdb71a23" providerId="ADAL" clId="{E77FD10C-6807-4FC4-AD0B-2C80F2F1CAFD}" dt="2024-07-30T12:35:13.173" v="1896" actId="14100"/>
        <pc:sldMkLst>
          <pc:docMk/>
          <pc:sldMk cId="3625607483" sldId="394"/>
        </pc:sldMkLst>
        <pc:spChg chg="mod">
          <ac:chgData name="TERRY BOO CHEE YEE" userId="6d4e0e7e-9185-4754-bf11-0703fdb71a23" providerId="ADAL" clId="{E77FD10C-6807-4FC4-AD0B-2C80F2F1CAFD}" dt="2024-07-30T12:35:13.173" v="1896" actId="14100"/>
          <ac:spMkLst>
            <pc:docMk/>
            <pc:sldMk cId="3625607483" sldId="394"/>
            <ac:spMk id="249" creationId="{00000000-0000-0000-0000-000000000000}"/>
          </ac:spMkLst>
        </pc:spChg>
        <pc:spChg chg="mod">
          <ac:chgData name="TERRY BOO CHEE YEE" userId="6d4e0e7e-9185-4754-bf11-0703fdb71a23" providerId="ADAL" clId="{E77FD10C-6807-4FC4-AD0B-2C80F2F1CAFD}" dt="2024-07-30T12:27:56.097" v="1828" actId="14100"/>
          <ac:spMkLst>
            <pc:docMk/>
            <pc:sldMk cId="3625607483" sldId="394"/>
            <ac:spMk id="250" creationId="{00000000-0000-0000-0000-000000000000}"/>
          </ac:spMkLst>
        </pc:spChg>
        <pc:picChg chg="add mod">
          <ac:chgData name="TERRY BOO CHEE YEE" userId="6d4e0e7e-9185-4754-bf11-0703fdb71a23" providerId="ADAL" clId="{E77FD10C-6807-4FC4-AD0B-2C80F2F1CAFD}" dt="2024-07-30T12:29:21.417" v="1845" actId="1076"/>
          <ac:picMkLst>
            <pc:docMk/>
            <pc:sldMk cId="3625607483" sldId="394"/>
            <ac:picMk id="3" creationId="{6F91494B-56E2-3318-FB5F-F1CA7C8E04BE}"/>
          </ac:picMkLst>
        </pc:picChg>
        <pc:picChg chg="del">
          <ac:chgData name="TERRY BOO CHEE YEE" userId="6d4e0e7e-9185-4754-bf11-0703fdb71a23" providerId="ADAL" clId="{E77FD10C-6807-4FC4-AD0B-2C80F2F1CAFD}" dt="2024-07-30T12:29:00.693" v="1833" actId="478"/>
          <ac:picMkLst>
            <pc:docMk/>
            <pc:sldMk cId="3625607483" sldId="394"/>
            <ac:picMk id="4" creationId="{79D2F462-20E4-0B8D-A886-7FF0EBECD94D}"/>
          </ac:picMkLst>
        </pc:picChg>
        <pc:picChg chg="add mod">
          <ac:chgData name="TERRY BOO CHEE YEE" userId="6d4e0e7e-9185-4754-bf11-0703fdb71a23" providerId="ADAL" clId="{E77FD10C-6807-4FC4-AD0B-2C80F2F1CAFD}" dt="2024-07-30T12:29:36.135" v="1852" actId="14100"/>
          <ac:picMkLst>
            <pc:docMk/>
            <pc:sldMk cId="3625607483" sldId="394"/>
            <ac:picMk id="6" creationId="{C6B223C9-AC46-A429-C64A-00DEFFF12E5F}"/>
          </ac:picMkLst>
        </pc:picChg>
        <pc:picChg chg="add mod">
          <ac:chgData name="TERRY BOO CHEE YEE" userId="6d4e0e7e-9185-4754-bf11-0703fdb71a23" providerId="ADAL" clId="{E77FD10C-6807-4FC4-AD0B-2C80F2F1CAFD}" dt="2024-07-30T12:29:41.217" v="1855" actId="1076"/>
          <ac:picMkLst>
            <pc:docMk/>
            <pc:sldMk cId="3625607483" sldId="394"/>
            <ac:picMk id="6146" creationId="{AAC8FC16-4CC8-8BAA-6B7B-D41F73E22416}"/>
          </ac:picMkLst>
        </pc:picChg>
      </pc:sldChg>
      <pc:sldChg chg="add del">
        <pc:chgData name="TERRY BOO CHEE YEE" userId="6d4e0e7e-9185-4754-bf11-0703fdb71a23" providerId="ADAL" clId="{E77FD10C-6807-4FC4-AD0B-2C80F2F1CAFD}" dt="2024-07-30T12:14:05.108" v="1457" actId="47"/>
        <pc:sldMkLst>
          <pc:docMk/>
          <pc:sldMk cId="1231058152" sldId="395"/>
        </pc:sldMkLst>
      </pc:sldChg>
      <pc:sldChg chg="addSp delSp modSp add mod">
        <pc:chgData name="TERRY BOO CHEE YEE" userId="6d4e0e7e-9185-4754-bf11-0703fdb71a23" providerId="ADAL" clId="{E77FD10C-6807-4FC4-AD0B-2C80F2F1CAFD}" dt="2024-07-30T12:38:34.200" v="1996" actId="20577"/>
        <pc:sldMkLst>
          <pc:docMk/>
          <pc:sldMk cId="3602533607" sldId="395"/>
        </pc:sldMkLst>
        <pc:spChg chg="mod">
          <ac:chgData name="TERRY BOO CHEE YEE" userId="6d4e0e7e-9185-4754-bf11-0703fdb71a23" providerId="ADAL" clId="{E77FD10C-6807-4FC4-AD0B-2C80F2F1CAFD}" dt="2024-07-30T12:38:34.200" v="1996" actId="20577"/>
          <ac:spMkLst>
            <pc:docMk/>
            <pc:sldMk cId="3602533607" sldId="395"/>
            <ac:spMk id="249" creationId="{00000000-0000-0000-0000-000000000000}"/>
          </ac:spMkLst>
        </pc:spChg>
        <pc:spChg chg="mod">
          <ac:chgData name="TERRY BOO CHEE YEE" userId="6d4e0e7e-9185-4754-bf11-0703fdb71a23" providerId="ADAL" clId="{E77FD10C-6807-4FC4-AD0B-2C80F2F1CAFD}" dt="2024-07-30T12:36:00.566" v="1926" actId="20577"/>
          <ac:spMkLst>
            <pc:docMk/>
            <pc:sldMk cId="3602533607" sldId="395"/>
            <ac:spMk id="250" creationId="{00000000-0000-0000-0000-000000000000}"/>
          </ac:spMkLst>
        </pc:spChg>
        <pc:picChg chg="add mod">
          <ac:chgData name="TERRY BOO CHEE YEE" userId="6d4e0e7e-9185-4754-bf11-0703fdb71a23" providerId="ADAL" clId="{E77FD10C-6807-4FC4-AD0B-2C80F2F1CAFD}" dt="2024-07-30T12:38:09.040" v="1954" actId="1076"/>
          <ac:picMkLst>
            <pc:docMk/>
            <pc:sldMk cId="3602533607" sldId="395"/>
            <ac:picMk id="3" creationId="{CD2D50AC-7FD8-F0BD-2652-1CEB7CCBB6CD}"/>
          </ac:picMkLst>
        </pc:picChg>
        <pc:picChg chg="del">
          <ac:chgData name="TERRY BOO CHEE YEE" userId="6d4e0e7e-9185-4754-bf11-0703fdb71a23" providerId="ADAL" clId="{E77FD10C-6807-4FC4-AD0B-2C80F2F1CAFD}" dt="2024-07-30T12:37:19.036" v="1927" actId="478"/>
          <ac:picMkLst>
            <pc:docMk/>
            <pc:sldMk cId="3602533607" sldId="395"/>
            <ac:picMk id="4" creationId="{7615C259-FA83-1E71-9BDF-D89636BB1BC8}"/>
          </ac:picMkLst>
        </pc:picChg>
        <pc:picChg chg="add mod">
          <ac:chgData name="TERRY BOO CHEE YEE" userId="6d4e0e7e-9185-4754-bf11-0703fdb71a23" providerId="ADAL" clId="{E77FD10C-6807-4FC4-AD0B-2C80F2F1CAFD}" dt="2024-07-30T12:38:09.040" v="1954" actId="1076"/>
          <ac:picMkLst>
            <pc:docMk/>
            <pc:sldMk cId="3602533607" sldId="395"/>
            <ac:picMk id="6" creationId="{C9EFE5E6-A5E0-4F44-4571-FA76EA5638E6}"/>
          </ac:picMkLst>
        </pc:picChg>
        <pc:picChg chg="add mod">
          <ac:chgData name="TERRY BOO CHEE YEE" userId="6d4e0e7e-9185-4754-bf11-0703fdb71a23" providerId="ADAL" clId="{E77FD10C-6807-4FC4-AD0B-2C80F2F1CAFD}" dt="2024-07-30T12:38:13.719" v="1957" actId="1076"/>
          <ac:picMkLst>
            <pc:docMk/>
            <pc:sldMk cId="3602533607" sldId="395"/>
            <ac:picMk id="7170" creationId="{455CC31F-5E98-10F0-8BAC-0684CC47CB94}"/>
          </ac:picMkLst>
        </pc:picChg>
      </pc:sldChg>
      <pc:sldChg chg="addSp delSp modSp add mod">
        <pc:chgData name="TERRY BOO CHEE YEE" userId="6d4e0e7e-9185-4754-bf11-0703fdb71a23" providerId="ADAL" clId="{E77FD10C-6807-4FC4-AD0B-2C80F2F1CAFD}" dt="2024-07-30T12:47:53.370" v="2201"/>
        <pc:sldMkLst>
          <pc:docMk/>
          <pc:sldMk cId="1211679046" sldId="396"/>
        </pc:sldMkLst>
        <pc:spChg chg="add del">
          <ac:chgData name="TERRY BOO CHEE YEE" userId="6d4e0e7e-9185-4754-bf11-0703fdb71a23" providerId="ADAL" clId="{E77FD10C-6807-4FC4-AD0B-2C80F2F1CAFD}" dt="2024-07-30T12:40:44.823" v="2046" actId="22"/>
          <ac:spMkLst>
            <pc:docMk/>
            <pc:sldMk cId="1211679046" sldId="396"/>
            <ac:spMk id="8" creationId="{D927C0A1-A6D9-0F75-2691-D7F871E4A19F}"/>
          </ac:spMkLst>
        </pc:spChg>
        <pc:spChg chg="add mod">
          <ac:chgData name="TERRY BOO CHEE YEE" userId="6d4e0e7e-9185-4754-bf11-0703fdb71a23" providerId="ADAL" clId="{E77FD10C-6807-4FC4-AD0B-2C80F2F1CAFD}" dt="2024-07-30T12:44:39.408" v="2170" actId="1076"/>
          <ac:spMkLst>
            <pc:docMk/>
            <pc:sldMk cId="1211679046" sldId="396"/>
            <ac:spMk id="13" creationId="{0288F400-30CA-8CE9-8495-84F9D3407AFC}"/>
          </ac:spMkLst>
        </pc:spChg>
        <pc:spChg chg="add mod">
          <ac:chgData name="TERRY BOO CHEE YEE" userId="6d4e0e7e-9185-4754-bf11-0703fdb71a23" providerId="ADAL" clId="{E77FD10C-6807-4FC4-AD0B-2C80F2F1CAFD}" dt="2024-07-30T12:44:42.622" v="2173" actId="20577"/>
          <ac:spMkLst>
            <pc:docMk/>
            <pc:sldMk cId="1211679046" sldId="396"/>
            <ac:spMk id="14" creationId="{2333800D-DED6-F3B7-D33F-B758C5C1B889}"/>
          </ac:spMkLst>
        </pc:spChg>
        <pc:spChg chg="add mod">
          <ac:chgData name="TERRY BOO CHEE YEE" userId="6d4e0e7e-9185-4754-bf11-0703fdb71a23" providerId="ADAL" clId="{E77FD10C-6807-4FC4-AD0B-2C80F2F1CAFD}" dt="2024-07-30T12:44:44.057" v="2174" actId="20577"/>
          <ac:spMkLst>
            <pc:docMk/>
            <pc:sldMk cId="1211679046" sldId="396"/>
            <ac:spMk id="15" creationId="{58B3E9AD-6F1F-ED14-2495-394F8D99BB8D}"/>
          </ac:spMkLst>
        </pc:spChg>
        <pc:spChg chg="mod">
          <ac:chgData name="TERRY BOO CHEE YEE" userId="6d4e0e7e-9185-4754-bf11-0703fdb71a23" providerId="ADAL" clId="{E77FD10C-6807-4FC4-AD0B-2C80F2F1CAFD}" dt="2024-07-30T12:43:48.957" v="2151" actId="20577"/>
          <ac:spMkLst>
            <pc:docMk/>
            <pc:sldMk cId="1211679046" sldId="396"/>
            <ac:spMk id="249" creationId="{00000000-0000-0000-0000-000000000000}"/>
          </ac:spMkLst>
        </pc:spChg>
        <pc:spChg chg="mod">
          <ac:chgData name="TERRY BOO CHEE YEE" userId="6d4e0e7e-9185-4754-bf11-0703fdb71a23" providerId="ADAL" clId="{E77FD10C-6807-4FC4-AD0B-2C80F2F1CAFD}" dt="2024-07-30T12:47:53.370" v="2201"/>
          <ac:spMkLst>
            <pc:docMk/>
            <pc:sldMk cId="1211679046" sldId="396"/>
            <ac:spMk id="250" creationId="{00000000-0000-0000-0000-000000000000}"/>
          </ac:spMkLst>
        </pc:spChg>
        <pc:picChg chg="add del mod">
          <ac:chgData name="TERRY BOO CHEE YEE" userId="6d4e0e7e-9185-4754-bf11-0703fdb71a23" providerId="ADAL" clId="{E77FD10C-6807-4FC4-AD0B-2C80F2F1CAFD}" dt="2024-07-30T12:42:09.731" v="2063" actId="478"/>
          <ac:picMkLst>
            <pc:docMk/>
            <pc:sldMk cId="1211679046" sldId="396"/>
            <ac:picMk id="3" creationId="{9C7DD476-EB9A-2CEE-C557-AB4486B9571C}"/>
          </ac:picMkLst>
        </pc:picChg>
        <pc:picChg chg="del">
          <ac:chgData name="TERRY BOO CHEE YEE" userId="6d4e0e7e-9185-4754-bf11-0703fdb71a23" providerId="ADAL" clId="{E77FD10C-6807-4FC4-AD0B-2C80F2F1CAFD}" dt="2024-07-30T12:40:09.965" v="2028" actId="478"/>
          <ac:picMkLst>
            <pc:docMk/>
            <pc:sldMk cId="1211679046" sldId="396"/>
            <ac:picMk id="4" creationId="{E901E9B6-A922-8035-4F02-C0576EC340E5}"/>
          </ac:picMkLst>
        </pc:picChg>
        <pc:picChg chg="add del mod">
          <ac:chgData name="TERRY BOO CHEE YEE" userId="6d4e0e7e-9185-4754-bf11-0703fdb71a23" providerId="ADAL" clId="{E77FD10C-6807-4FC4-AD0B-2C80F2F1CAFD}" dt="2024-07-30T12:42:09.731" v="2063" actId="478"/>
          <ac:picMkLst>
            <pc:docMk/>
            <pc:sldMk cId="1211679046" sldId="396"/>
            <ac:picMk id="6" creationId="{9F6C1468-E9A4-C151-ACFA-7B2FEAC21448}"/>
          </ac:picMkLst>
        </pc:picChg>
        <pc:picChg chg="add mod">
          <ac:chgData name="TERRY BOO CHEE YEE" userId="6d4e0e7e-9185-4754-bf11-0703fdb71a23" providerId="ADAL" clId="{E77FD10C-6807-4FC4-AD0B-2C80F2F1CAFD}" dt="2024-07-30T12:42:19.976" v="2068" actId="1076"/>
          <ac:picMkLst>
            <pc:docMk/>
            <pc:sldMk cId="1211679046" sldId="396"/>
            <ac:picMk id="10" creationId="{C9108A23-17AF-7FF6-BFC7-47789BC4163C}"/>
          </ac:picMkLst>
        </pc:picChg>
        <pc:picChg chg="add mod">
          <ac:chgData name="TERRY BOO CHEE YEE" userId="6d4e0e7e-9185-4754-bf11-0703fdb71a23" providerId="ADAL" clId="{E77FD10C-6807-4FC4-AD0B-2C80F2F1CAFD}" dt="2024-07-30T12:42:35.482" v="2075" actId="1076"/>
          <ac:picMkLst>
            <pc:docMk/>
            <pc:sldMk cId="1211679046" sldId="396"/>
            <ac:picMk id="12" creationId="{66B84418-A933-F16B-8766-A9D2837EB2BB}"/>
          </ac:picMkLst>
        </pc:picChg>
        <pc:picChg chg="add mod">
          <ac:chgData name="TERRY BOO CHEE YEE" userId="6d4e0e7e-9185-4754-bf11-0703fdb71a23" providerId="ADAL" clId="{E77FD10C-6807-4FC4-AD0B-2C80F2F1CAFD}" dt="2024-07-30T12:43:58.432" v="2152" actId="1076"/>
          <ac:picMkLst>
            <pc:docMk/>
            <pc:sldMk cId="1211679046" sldId="396"/>
            <ac:picMk id="8194" creationId="{6099B3C9-E4DB-8B6C-3AD5-71E9906A9367}"/>
          </ac:picMkLst>
        </pc:picChg>
        <pc:picChg chg="add mod">
          <ac:chgData name="TERRY BOO CHEE YEE" userId="6d4e0e7e-9185-4754-bf11-0703fdb71a23" providerId="ADAL" clId="{E77FD10C-6807-4FC4-AD0B-2C80F2F1CAFD}" dt="2024-07-30T12:44:11.342" v="2155" actId="1076"/>
          <ac:picMkLst>
            <pc:docMk/>
            <pc:sldMk cId="1211679046" sldId="396"/>
            <ac:picMk id="8196" creationId="{B8D9799A-C57B-4A6D-F4DD-73D851826C6B}"/>
          </ac:picMkLst>
        </pc:picChg>
        <pc:picChg chg="add mod">
          <ac:chgData name="TERRY BOO CHEE YEE" userId="6d4e0e7e-9185-4754-bf11-0703fdb71a23" providerId="ADAL" clId="{E77FD10C-6807-4FC4-AD0B-2C80F2F1CAFD}" dt="2024-07-30T12:43:58.432" v="2152" actId="1076"/>
          <ac:picMkLst>
            <pc:docMk/>
            <pc:sldMk cId="1211679046" sldId="396"/>
            <ac:picMk id="8198" creationId="{4FDDB0EF-6E11-5CD4-D0EA-26AD71FF3884}"/>
          </ac:picMkLst>
        </pc:picChg>
      </pc:sldChg>
      <pc:sldChg chg="add del">
        <pc:chgData name="TERRY BOO CHEE YEE" userId="6d4e0e7e-9185-4754-bf11-0703fdb71a23" providerId="ADAL" clId="{E77FD10C-6807-4FC4-AD0B-2C80F2F1CAFD}" dt="2024-07-30T12:14:05.869" v="1458" actId="47"/>
        <pc:sldMkLst>
          <pc:docMk/>
          <pc:sldMk cId="1644988011" sldId="396"/>
        </pc:sldMkLst>
      </pc:sldChg>
      <pc:sldChg chg="addSp delSp modSp add mod">
        <pc:chgData name="TERRY BOO CHEE YEE" userId="6d4e0e7e-9185-4754-bf11-0703fdb71a23" providerId="ADAL" clId="{E77FD10C-6807-4FC4-AD0B-2C80F2F1CAFD}" dt="2024-07-30T12:58:58.061" v="2509" actId="478"/>
        <pc:sldMkLst>
          <pc:docMk/>
          <pc:sldMk cId="2840805743" sldId="397"/>
        </pc:sldMkLst>
        <pc:spChg chg="mod">
          <ac:chgData name="TERRY BOO CHEE YEE" userId="6d4e0e7e-9185-4754-bf11-0703fdb71a23" providerId="ADAL" clId="{E77FD10C-6807-4FC4-AD0B-2C80F2F1CAFD}" dt="2024-07-30T12:49:34.869" v="2265" actId="20577"/>
          <ac:spMkLst>
            <pc:docMk/>
            <pc:sldMk cId="2840805743" sldId="397"/>
            <ac:spMk id="249" creationId="{00000000-0000-0000-0000-000000000000}"/>
          </ac:spMkLst>
        </pc:spChg>
        <pc:spChg chg="mod">
          <ac:chgData name="TERRY BOO CHEE YEE" userId="6d4e0e7e-9185-4754-bf11-0703fdb71a23" providerId="ADAL" clId="{E77FD10C-6807-4FC4-AD0B-2C80F2F1CAFD}" dt="2024-07-30T12:47:49.439" v="2199" actId="20577"/>
          <ac:spMkLst>
            <pc:docMk/>
            <pc:sldMk cId="2840805743" sldId="397"/>
            <ac:spMk id="250" creationId="{00000000-0000-0000-0000-000000000000}"/>
          </ac:spMkLst>
        </pc:spChg>
        <pc:picChg chg="add mod">
          <ac:chgData name="TERRY BOO CHEE YEE" userId="6d4e0e7e-9185-4754-bf11-0703fdb71a23" providerId="ADAL" clId="{E77FD10C-6807-4FC4-AD0B-2C80F2F1CAFD}" dt="2024-07-30T12:48:52.948" v="2216" actId="1076"/>
          <ac:picMkLst>
            <pc:docMk/>
            <pc:sldMk cId="2840805743" sldId="397"/>
            <ac:picMk id="3" creationId="{D77DC9D3-6409-6DE4-B685-51122CE3C2BA}"/>
          </ac:picMkLst>
        </pc:picChg>
        <pc:picChg chg="del">
          <ac:chgData name="TERRY BOO CHEE YEE" userId="6d4e0e7e-9185-4754-bf11-0703fdb71a23" providerId="ADAL" clId="{E77FD10C-6807-4FC4-AD0B-2C80F2F1CAFD}" dt="2024-07-30T12:48:22.494" v="2202" actId="478"/>
          <ac:picMkLst>
            <pc:docMk/>
            <pc:sldMk cId="2840805743" sldId="397"/>
            <ac:picMk id="4" creationId="{8C1F93B4-48BC-C491-01F2-F16548A6BF43}"/>
          </ac:picMkLst>
        </pc:picChg>
        <pc:picChg chg="add mod">
          <ac:chgData name="TERRY BOO CHEE YEE" userId="6d4e0e7e-9185-4754-bf11-0703fdb71a23" providerId="ADAL" clId="{E77FD10C-6807-4FC4-AD0B-2C80F2F1CAFD}" dt="2024-07-30T12:48:53.675" v="2217" actId="1076"/>
          <ac:picMkLst>
            <pc:docMk/>
            <pc:sldMk cId="2840805743" sldId="397"/>
            <ac:picMk id="6" creationId="{12BE0725-95AD-E718-B212-27A520E7BD02}"/>
          </ac:picMkLst>
        </pc:picChg>
        <pc:picChg chg="add del mod">
          <ac:chgData name="TERRY BOO CHEE YEE" userId="6d4e0e7e-9185-4754-bf11-0703fdb71a23" providerId="ADAL" clId="{E77FD10C-6807-4FC4-AD0B-2C80F2F1CAFD}" dt="2024-07-30T12:58:56.384" v="2507" actId="478"/>
          <ac:picMkLst>
            <pc:docMk/>
            <pc:sldMk cId="2840805743" sldId="397"/>
            <ac:picMk id="7" creationId="{71D56E12-4E12-C6AB-C583-320757406180}"/>
          </ac:picMkLst>
        </pc:picChg>
        <pc:picChg chg="add mod">
          <ac:chgData name="TERRY BOO CHEE YEE" userId="6d4e0e7e-9185-4754-bf11-0703fdb71a23" providerId="ADAL" clId="{E77FD10C-6807-4FC4-AD0B-2C80F2F1CAFD}" dt="2024-07-30T12:48:54.777" v="2218" actId="1076"/>
          <ac:picMkLst>
            <pc:docMk/>
            <pc:sldMk cId="2840805743" sldId="397"/>
            <ac:picMk id="9218" creationId="{921B1A1E-F2E2-A553-4529-9E3CD3D9222A}"/>
          </ac:picMkLst>
        </pc:picChg>
        <pc:picChg chg="add mod">
          <ac:chgData name="TERRY BOO CHEE YEE" userId="6d4e0e7e-9185-4754-bf11-0703fdb71a23" providerId="ADAL" clId="{E77FD10C-6807-4FC4-AD0B-2C80F2F1CAFD}" dt="2024-07-30T12:58:43.332" v="2502"/>
          <ac:picMkLst>
            <pc:docMk/>
            <pc:sldMk cId="2840805743" sldId="397"/>
            <ac:picMk id="9220" creationId="{F1D75310-3075-3D19-BC61-017DB383EC46}"/>
          </ac:picMkLst>
        </pc:picChg>
        <pc:picChg chg="add mod">
          <ac:chgData name="TERRY BOO CHEE YEE" userId="6d4e0e7e-9185-4754-bf11-0703fdb71a23" providerId="ADAL" clId="{E77FD10C-6807-4FC4-AD0B-2C80F2F1CAFD}" dt="2024-07-30T12:58:45.365" v="2503"/>
          <ac:picMkLst>
            <pc:docMk/>
            <pc:sldMk cId="2840805743" sldId="397"/>
            <ac:picMk id="9222" creationId="{72D874AA-F0FD-AE68-10B2-7D93FC578447}"/>
          </ac:picMkLst>
        </pc:picChg>
        <pc:picChg chg="add del mod">
          <ac:chgData name="TERRY BOO CHEE YEE" userId="6d4e0e7e-9185-4754-bf11-0703fdb71a23" providerId="ADAL" clId="{E77FD10C-6807-4FC4-AD0B-2C80F2F1CAFD}" dt="2024-07-30T12:58:58.061" v="2509" actId="478"/>
          <ac:picMkLst>
            <pc:docMk/>
            <pc:sldMk cId="2840805743" sldId="397"/>
            <ac:picMk id="9224" creationId="{6171D50C-8F80-58E8-7D07-EC7C6F42E814}"/>
          </ac:picMkLst>
        </pc:picChg>
      </pc:sldChg>
      <pc:sldChg chg="addSp delSp modSp add mod">
        <pc:chgData name="TERRY BOO CHEE YEE" userId="6d4e0e7e-9185-4754-bf11-0703fdb71a23" providerId="ADAL" clId="{E77FD10C-6807-4FC4-AD0B-2C80F2F1CAFD}" dt="2024-07-30T13:57:02.860" v="3163" actId="113"/>
        <pc:sldMkLst>
          <pc:docMk/>
          <pc:sldMk cId="817931958" sldId="398"/>
        </pc:sldMkLst>
        <pc:spChg chg="add del mod">
          <ac:chgData name="TERRY BOO CHEE YEE" userId="6d4e0e7e-9185-4754-bf11-0703fdb71a23" providerId="ADAL" clId="{E77FD10C-6807-4FC4-AD0B-2C80F2F1CAFD}" dt="2024-07-30T12:51:25.595" v="2303" actId="478"/>
          <ac:spMkLst>
            <pc:docMk/>
            <pc:sldMk cId="817931958" sldId="398"/>
            <ac:spMk id="3" creationId="{B351789A-E164-F629-E2D2-6F515003E458}"/>
          </ac:spMkLst>
        </pc:spChg>
        <pc:spChg chg="add mod">
          <ac:chgData name="TERRY BOO CHEE YEE" userId="6d4e0e7e-9185-4754-bf11-0703fdb71a23" providerId="ADAL" clId="{E77FD10C-6807-4FC4-AD0B-2C80F2F1CAFD}" dt="2024-07-30T12:53:23.839" v="2351" actId="20577"/>
          <ac:spMkLst>
            <pc:docMk/>
            <pc:sldMk cId="817931958" sldId="398"/>
            <ac:spMk id="9" creationId="{72C7059B-A133-17A6-1514-6700579DBEAA}"/>
          </ac:spMkLst>
        </pc:spChg>
        <pc:spChg chg="add mod">
          <ac:chgData name="TERRY BOO CHEE YEE" userId="6d4e0e7e-9185-4754-bf11-0703fdb71a23" providerId="ADAL" clId="{E77FD10C-6807-4FC4-AD0B-2C80F2F1CAFD}" dt="2024-07-30T12:53:25.893" v="2355" actId="20577"/>
          <ac:spMkLst>
            <pc:docMk/>
            <pc:sldMk cId="817931958" sldId="398"/>
            <ac:spMk id="10" creationId="{E428CE6A-4D89-5B3D-6071-EE7BD2E66C27}"/>
          </ac:spMkLst>
        </pc:spChg>
        <pc:spChg chg="add mod">
          <ac:chgData name="TERRY BOO CHEE YEE" userId="6d4e0e7e-9185-4754-bf11-0703fdb71a23" providerId="ADAL" clId="{E77FD10C-6807-4FC4-AD0B-2C80F2F1CAFD}" dt="2024-07-30T12:53:29.614" v="2362" actId="20577"/>
          <ac:spMkLst>
            <pc:docMk/>
            <pc:sldMk cId="817931958" sldId="398"/>
            <ac:spMk id="11" creationId="{A7C93EF9-4E0E-0C46-19D5-3B51E901C355}"/>
          </ac:spMkLst>
        </pc:spChg>
        <pc:spChg chg="mod">
          <ac:chgData name="TERRY BOO CHEE YEE" userId="6d4e0e7e-9185-4754-bf11-0703fdb71a23" providerId="ADAL" clId="{E77FD10C-6807-4FC4-AD0B-2C80F2F1CAFD}" dt="2024-07-30T13:57:02.860" v="3163" actId="113"/>
          <ac:spMkLst>
            <pc:docMk/>
            <pc:sldMk cId="817931958" sldId="398"/>
            <ac:spMk id="249" creationId="{00000000-0000-0000-0000-000000000000}"/>
          </ac:spMkLst>
        </pc:spChg>
        <pc:spChg chg="add del mod">
          <ac:chgData name="TERRY BOO CHEE YEE" userId="6d4e0e7e-9185-4754-bf11-0703fdb71a23" providerId="ADAL" clId="{E77FD10C-6807-4FC4-AD0B-2C80F2F1CAFD}" dt="2024-07-30T12:51:25.595" v="2303" actId="478"/>
          <ac:spMkLst>
            <pc:docMk/>
            <pc:sldMk cId="817931958" sldId="398"/>
            <ac:spMk id="250" creationId="{00000000-0000-0000-0000-000000000000}"/>
          </ac:spMkLst>
        </pc:spChg>
        <pc:picChg chg="add del">
          <ac:chgData name="TERRY BOO CHEE YEE" userId="6d4e0e7e-9185-4754-bf11-0703fdb71a23" providerId="ADAL" clId="{E77FD10C-6807-4FC4-AD0B-2C80F2F1CAFD}" dt="2024-07-30T12:51:26.984" v="2304" actId="478"/>
          <ac:picMkLst>
            <pc:docMk/>
            <pc:sldMk cId="817931958" sldId="398"/>
            <ac:picMk id="4" creationId="{88ECCD52-A0EE-7082-5208-B396E016277F}"/>
          </ac:picMkLst>
        </pc:picChg>
        <pc:picChg chg="add mod">
          <ac:chgData name="TERRY BOO CHEE YEE" userId="6d4e0e7e-9185-4754-bf11-0703fdb71a23" providerId="ADAL" clId="{E77FD10C-6807-4FC4-AD0B-2C80F2F1CAFD}" dt="2024-07-30T12:52:51.065" v="2335" actId="1076"/>
          <ac:picMkLst>
            <pc:docMk/>
            <pc:sldMk cId="817931958" sldId="398"/>
            <ac:picMk id="6" creationId="{EDBE6923-875E-FF21-DB2E-47D499EEF387}"/>
          </ac:picMkLst>
        </pc:picChg>
        <pc:picChg chg="add mod">
          <ac:chgData name="TERRY BOO CHEE YEE" userId="6d4e0e7e-9185-4754-bf11-0703fdb71a23" providerId="ADAL" clId="{E77FD10C-6807-4FC4-AD0B-2C80F2F1CAFD}" dt="2024-07-30T12:52:51.065" v="2335" actId="1076"/>
          <ac:picMkLst>
            <pc:docMk/>
            <pc:sldMk cId="817931958" sldId="398"/>
            <ac:picMk id="8" creationId="{F2A18E21-460F-F905-1D7B-6DD8B0BD7D55}"/>
          </ac:picMkLst>
        </pc:picChg>
        <pc:picChg chg="add mod">
          <ac:chgData name="TERRY BOO CHEE YEE" userId="6d4e0e7e-9185-4754-bf11-0703fdb71a23" providerId="ADAL" clId="{E77FD10C-6807-4FC4-AD0B-2C80F2F1CAFD}" dt="2024-07-30T12:52:58.461" v="2337" actId="1076"/>
          <ac:picMkLst>
            <pc:docMk/>
            <pc:sldMk cId="817931958" sldId="398"/>
            <ac:picMk id="10242" creationId="{5DF5123E-42D7-ABC3-DA09-0FBAEB649941}"/>
          </ac:picMkLst>
        </pc:picChg>
        <pc:picChg chg="add mod">
          <ac:chgData name="TERRY BOO CHEE YEE" userId="6d4e0e7e-9185-4754-bf11-0703fdb71a23" providerId="ADAL" clId="{E77FD10C-6807-4FC4-AD0B-2C80F2F1CAFD}" dt="2024-07-30T12:52:58.461" v="2337" actId="1076"/>
          <ac:picMkLst>
            <pc:docMk/>
            <pc:sldMk cId="817931958" sldId="398"/>
            <ac:picMk id="10244" creationId="{499DD48C-56AA-361A-9E70-EAB3E222C134}"/>
          </ac:picMkLst>
        </pc:picChg>
        <pc:picChg chg="add mod">
          <ac:chgData name="TERRY BOO CHEE YEE" userId="6d4e0e7e-9185-4754-bf11-0703fdb71a23" providerId="ADAL" clId="{E77FD10C-6807-4FC4-AD0B-2C80F2F1CAFD}" dt="2024-07-30T12:52:58.461" v="2337" actId="1076"/>
          <ac:picMkLst>
            <pc:docMk/>
            <pc:sldMk cId="817931958" sldId="398"/>
            <ac:picMk id="10246" creationId="{CD7D03BC-CA22-0C6B-C5A8-B1AB7D9F79AD}"/>
          </ac:picMkLst>
        </pc:picChg>
      </pc:sldChg>
      <pc:sldChg chg="addSp delSp modSp add mod">
        <pc:chgData name="TERRY BOO CHEE YEE" userId="6d4e0e7e-9185-4754-bf11-0703fdb71a23" providerId="ADAL" clId="{E77FD10C-6807-4FC4-AD0B-2C80F2F1CAFD}" dt="2024-07-30T13:00:40.820" v="2558" actId="113"/>
        <pc:sldMkLst>
          <pc:docMk/>
          <pc:sldMk cId="3984036342" sldId="399"/>
        </pc:sldMkLst>
        <pc:spChg chg="add mod">
          <ac:chgData name="TERRY BOO CHEE YEE" userId="6d4e0e7e-9185-4754-bf11-0703fdb71a23" providerId="ADAL" clId="{E77FD10C-6807-4FC4-AD0B-2C80F2F1CAFD}" dt="2024-07-30T13:00:28.239" v="2547" actId="20577"/>
          <ac:spMkLst>
            <pc:docMk/>
            <pc:sldMk cId="3984036342" sldId="399"/>
            <ac:spMk id="8" creationId="{68A12AC3-CDA9-2D68-3B91-67DB0C3C2BE0}"/>
          </ac:spMkLst>
        </pc:spChg>
        <pc:spChg chg="add mod">
          <ac:chgData name="TERRY BOO CHEE YEE" userId="6d4e0e7e-9185-4754-bf11-0703fdb71a23" providerId="ADAL" clId="{E77FD10C-6807-4FC4-AD0B-2C80F2F1CAFD}" dt="2024-07-30T13:00:32.802" v="2552" actId="20577"/>
          <ac:spMkLst>
            <pc:docMk/>
            <pc:sldMk cId="3984036342" sldId="399"/>
            <ac:spMk id="9" creationId="{FFE2165E-C0AC-C90A-B37C-3252BF2AABD6}"/>
          </ac:spMkLst>
        </pc:spChg>
        <pc:spChg chg="add mod">
          <ac:chgData name="TERRY BOO CHEE YEE" userId="6d4e0e7e-9185-4754-bf11-0703fdb71a23" providerId="ADAL" clId="{E77FD10C-6807-4FC4-AD0B-2C80F2F1CAFD}" dt="2024-07-30T13:00:40.820" v="2558" actId="113"/>
          <ac:spMkLst>
            <pc:docMk/>
            <pc:sldMk cId="3984036342" sldId="399"/>
            <ac:spMk id="10" creationId="{627E4371-C6CC-6413-24BE-42A932AEF99E}"/>
          </ac:spMkLst>
        </pc:spChg>
        <pc:spChg chg="mod">
          <ac:chgData name="TERRY BOO CHEE YEE" userId="6d4e0e7e-9185-4754-bf11-0703fdb71a23" providerId="ADAL" clId="{E77FD10C-6807-4FC4-AD0B-2C80F2F1CAFD}" dt="2024-07-30T12:59:23.225" v="2519" actId="14100"/>
          <ac:spMkLst>
            <pc:docMk/>
            <pc:sldMk cId="3984036342" sldId="399"/>
            <ac:spMk id="249" creationId="{00000000-0000-0000-0000-000000000000}"/>
          </ac:spMkLst>
        </pc:spChg>
        <pc:spChg chg="mod">
          <ac:chgData name="TERRY BOO CHEE YEE" userId="6d4e0e7e-9185-4754-bf11-0703fdb71a23" providerId="ADAL" clId="{E77FD10C-6807-4FC4-AD0B-2C80F2F1CAFD}" dt="2024-07-30T12:56:05.133" v="2458" actId="20577"/>
          <ac:spMkLst>
            <pc:docMk/>
            <pc:sldMk cId="3984036342" sldId="399"/>
            <ac:spMk id="250" creationId="{00000000-0000-0000-0000-000000000000}"/>
          </ac:spMkLst>
        </pc:spChg>
        <pc:picChg chg="add mod">
          <ac:chgData name="TERRY BOO CHEE YEE" userId="6d4e0e7e-9185-4754-bf11-0703fdb71a23" providerId="ADAL" clId="{E77FD10C-6807-4FC4-AD0B-2C80F2F1CAFD}" dt="2024-07-30T12:59:58.428" v="2535" actId="1076"/>
          <ac:picMkLst>
            <pc:docMk/>
            <pc:sldMk cId="3984036342" sldId="399"/>
            <ac:picMk id="3" creationId="{5A45A32F-8866-B49C-7F2E-223A26F097A7}"/>
          </ac:picMkLst>
        </pc:picChg>
        <pc:picChg chg="del">
          <ac:chgData name="TERRY BOO CHEE YEE" userId="6d4e0e7e-9185-4754-bf11-0703fdb71a23" providerId="ADAL" clId="{E77FD10C-6807-4FC4-AD0B-2C80F2F1CAFD}" dt="2024-07-30T12:57:20.427" v="2483" actId="478"/>
          <ac:picMkLst>
            <pc:docMk/>
            <pc:sldMk cId="3984036342" sldId="399"/>
            <ac:picMk id="4" creationId="{F28B5D74-E5FF-9365-7DBE-FFEA00E9FECC}"/>
          </ac:picMkLst>
        </pc:picChg>
        <pc:picChg chg="add mod">
          <ac:chgData name="TERRY BOO CHEE YEE" userId="6d4e0e7e-9185-4754-bf11-0703fdb71a23" providerId="ADAL" clId="{E77FD10C-6807-4FC4-AD0B-2C80F2F1CAFD}" dt="2024-07-30T12:59:58.428" v="2535" actId="1076"/>
          <ac:picMkLst>
            <pc:docMk/>
            <pc:sldMk cId="3984036342" sldId="399"/>
            <ac:picMk id="6" creationId="{82CD2A1D-2147-C642-EC8A-470393EC087B}"/>
          </ac:picMkLst>
        </pc:picChg>
        <pc:picChg chg="add mod">
          <ac:chgData name="TERRY BOO CHEE YEE" userId="6d4e0e7e-9185-4754-bf11-0703fdb71a23" providerId="ADAL" clId="{E77FD10C-6807-4FC4-AD0B-2C80F2F1CAFD}" dt="2024-07-30T12:59:58.428" v="2535" actId="1076"/>
          <ac:picMkLst>
            <pc:docMk/>
            <pc:sldMk cId="3984036342" sldId="399"/>
            <ac:picMk id="7" creationId="{D5570493-752A-ECF6-A5D4-3FBBAEA5FDDA}"/>
          </ac:picMkLst>
        </pc:picChg>
        <pc:picChg chg="add mod">
          <ac:chgData name="TERRY BOO CHEE YEE" userId="6d4e0e7e-9185-4754-bf11-0703fdb71a23" providerId="ADAL" clId="{E77FD10C-6807-4FC4-AD0B-2C80F2F1CAFD}" dt="2024-07-30T12:59:58.428" v="2535" actId="1076"/>
          <ac:picMkLst>
            <pc:docMk/>
            <pc:sldMk cId="3984036342" sldId="399"/>
            <ac:picMk id="11266" creationId="{B9930E86-33F2-63DA-E3AF-03AA602DA517}"/>
          </ac:picMkLst>
        </pc:picChg>
        <pc:picChg chg="add mod">
          <ac:chgData name="TERRY BOO CHEE YEE" userId="6d4e0e7e-9185-4754-bf11-0703fdb71a23" providerId="ADAL" clId="{E77FD10C-6807-4FC4-AD0B-2C80F2F1CAFD}" dt="2024-07-30T12:59:58.428" v="2535" actId="1076"/>
          <ac:picMkLst>
            <pc:docMk/>
            <pc:sldMk cId="3984036342" sldId="399"/>
            <ac:picMk id="11268" creationId="{0BD23672-D41A-8118-46E5-0156EBC08872}"/>
          </ac:picMkLst>
        </pc:picChg>
      </pc:sldChg>
      <pc:sldChg chg="addSp delSp modSp add mod">
        <pc:chgData name="TERRY BOO CHEE YEE" userId="6d4e0e7e-9185-4754-bf11-0703fdb71a23" providerId="ADAL" clId="{E77FD10C-6807-4FC4-AD0B-2C80F2F1CAFD}" dt="2024-07-30T13:07:25.052" v="2661" actId="20577"/>
        <pc:sldMkLst>
          <pc:docMk/>
          <pc:sldMk cId="743316541" sldId="400"/>
        </pc:sldMkLst>
        <pc:spChg chg="add mod">
          <ac:chgData name="TERRY BOO CHEE YEE" userId="6d4e0e7e-9185-4754-bf11-0703fdb71a23" providerId="ADAL" clId="{E77FD10C-6807-4FC4-AD0B-2C80F2F1CAFD}" dt="2024-07-30T13:07:17.824" v="2655" actId="20577"/>
          <ac:spMkLst>
            <pc:docMk/>
            <pc:sldMk cId="743316541" sldId="400"/>
            <ac:spMk id="7" creationId="{5941E76E-8B15-2E22-B2AD-A03D1B79FB5D}"/>
          </ac:spMkLst>
        </pc:spChg>
        <pc:spChg chg="add mod">
          <ac:chgData name="TERRY BOO CHEE YEE" userId="6d4e0e7e-9185-4754-bf11-0703fdb71a23" providerId="ADAL" clId="{E77FD10C-6807-4FC4-AD0B-2C80F2F1CAFD}" dt="2024-07-30T13:07:21.630" v="2658" actId="20577"/>
          <ac:spMkLst>
            <pc:docMk/>
            <pc:sldMk cId="743316541" sldId="400"/>
            <ac:spMk id="8" creationId="{54E50C1F-85B8-F2B3-CF67-F2F436EA8840}"/>
          </ac:spMkLst>
        </pc:spChg>
        <pc:spChg chg="add mod">
          <ac:chgData name="TERRY BOO CHEE YEE" userId="6d4e0e7e-9185-4754-bf11-0703fdb71a23" providerId="ADAL" clId="{E77FD10C-6807-4FC4-AD0B-2C80F2F1CAFD}" dt="2024-07-30T13:07:25.052" v="2661" actId="20577"/>
          <ac:spMkLst>
            <pc:docMk/>
            <pc:sldMk cId="743316541" sldId="400"/>
            <ac:spMk id="9" creationId="{1D31A63D-90D5-12F8-1C00-B6F8E1AF20D6}"/>
          </ac:spMkLst>
        </pc:spChg>
        <pc:spChg chg="mod">
          <ac:chgData name="TERRY BOO CHEE YEE" userId="6d4e0e7e-9185-4754-bf11-0703fdb71a23" providerId="ADAL" clId="{E77FD10C-6807-4FC4-AD0B-2C80F2F1CAFD}" dt="2024-07-30T13:06:16.191" v="2624"/>
          <ac:spMkLst>
            <pc:docMk/>
            <pc:sldMk cId="743316541" sldId="400"/>
            <ac:spMk id="249" creationId="{00000000-0000-0000-0000-000000000000}"/>
          </ac:spMkLst>
        </pc:spChg>
        <pc:spChg chg="mod">
          <ac:chgData name="TERRY BOO CHEE YEE" userId="6d4e0e7e-9185-4754-bf11-0703fdb71a23" providerId="ADAL" clId="{E77FD10C-6807-4FC4-AD0B-2C80F2F1CAFD}" dt="2024-07-30T13:01:57.474" v="2597" actId="14100"/>
          <ac:spMkLst>
            <pc:docMk/>
            <pc:sldMk cId="743316541" sldId="400"/>
            <ac:spMk id="250" creationId="{00000000-0000-0000-0000-000000000000}"/>
          </ac:spMkLst>
        </pc:spChg>
        <pc:picChg chg="add mod">
          <ac:chgData name="TERRY BOO CHEE YEE" userId="6d4e0e7e-9185-4754-bf11-0703fdb71a23" providerId="ADAL" clId="{E77FD10C-6807-4FC4-AD0B-2C80F2F1CAFD}" dt="2024-07-30T13:04:41.315" v="2618" actId="1076"/>
          <ac:picMkLst>
            <pc:docMk/>
            <pc:sldMk cId="743316541" sldId="400"/>
            <ac:picMk id="3" creationId="{403663FB-3204-DD11-5B7E-4780899F68BA}"/>
          </ac:picMkLst>
        </pc:picChg>
        <pc:picChg chg="del">
          <ac:chgData name="TERRY BOO CHEE YEE" userId="6d4e0e7e-9185-4754-bf11-0703fdb71a23" providerId="ADAL" clId="{E77FD10C-6807-4FC4-AD0B-2C80F2F1CAFD}" dt="2024-07-30T13:04:00.724" v="2598" actId="478"/>
          <ac:picMkLst>
            <pc:docMk/>
            <pc:sldMk cId="743316541" sldId="400"/>
            <ac:picMk id="4" creationId="{EE108587-0C56-2814-6BC0-0662FE5E02D0}"/>
          </ac:picMkLst>
        </pc:picChg>
        <pc:picChg chg="add mod">
          <ac:chgData name="TERRY BOO CHEE YEE" userId="6d4e0e7e-9185-4754-bf11-0703fdb71a23" providerId="ADAL" clId="{E77FD10C-6807-4FC4-AD0B-2C80F2F1CAFD}" dt="2024-07-30T13:04:41.315" v="2618" actId="1076"/>
          <ac:picMkLst>
            <pc:docMk/>
            <pc:sldMk cId="743316541" sldId="400"/>
            <ac:picMk id="6" creationId="{FDB00654-4A18-5FFF-934A-D5DCDD5A0E04}"/>
          </ac:picMkLst>
        </pc:picChg>
        <pc:picChg chg="add mod">
          <ac:chgData name="TERRY BOO CHEE YEE" userId="6d4e0e7e-9185-4754-bf11-0703fdb71a23" providerId="ADAL" clId="{E77FD10C-6807-4FC4-AD0B-2C80F2F1CAFD}" dt="2024-07-30T13:06:48.488" v="2642" actId="1440"/>
          <ac:picMkLst>
            <pc:docMk/>
            <pc:sldMk cId="743316541" sldId="400"/>
            <ac:picMk id="12290" creationId="{5D903208-8D18-06BE-4728-8A502AE2651F}"/>
          </ac:picMkLst>
        </pc:picChg>
        <pc:picChg chg="add mod">
          <ac:chgData name="TERRY BOO CHEE YEE" userId="6d4e0e7e-9185-4754-bf11-0703fdb71a23" providerId="ADAL" clId="{E77FD10C-6807-4FC4-AD0B-2C80F2F1CAFD}" dt="2024-07-30T13:06:41.930" v="2639" actId="1076"/>
          <ac:picMkLst>
            <pc:docMk/>
            <pc:sldMk cId="743316541" sldId="400"/>
            <ac:picMk id="12292" creationId="{0AEA3AE2-BC87-3773-8FFA-8051A8ACC5E5}"/>
          </ac:picMkLst>
        </pc:picChg>
        <pc:picChg chg="add mod">
          <ac:chgData name="TERRY BOO CHEE YEE" userId="6d4e0e7e-9185-4754-bf11-0703fdb71a23" providerId="ADAL" clId="{E77FD10C-6807-4FC4-AD0B-2C80F2F1CAFD}" dt="2024-07-30T13:06:53.880" v="2645" actId="14100"/>
          <ac:picMkLst>
            <pc:docMk/>
            <pc:sldMk cId="743316541" sldId="400"/>
            <ac:picMk id="12294" creationId="{64F5CE6E-1123-8F63-E3B6-A5CD433B369F}"/>
          </ac:picMkLst>
        </pc:picChg>
      </pc:sldChg>
      <pc:sldChg chg="add del">
        <pc:chgData name="TERRY BOO CHEE YEE" userId="6d4e0e7e-9185-4754-bf11-0703fdb71a23" providerId="ADAL" clId="{E77FD10C-6807-4FC4-AD0B-2C80F2F1CAFD}" dt="2024-07-30T13:01:46.239" v="2582"/>
        <pc:sldMkLst>
          <pc:docMk/>
          <pc:sldMk cId="4292413926" sldId="400"/>
        </pc:sldMkLst>
      </pc:sldChg>
      <pc:sldChg chg="addSp delSp modSp add mod">
        <pc:chgData name="TERRY BOO CHEE YEE" userId="6d4e0e7e-9185-4754-bf11-0703fdb71a23" providerId="ADAL" clId="{E77FD10C-6807-4FC4-AD0B-2C80F2F1CAFD}" dt="2024-07-30T13:19:26.754" v="2756" actId="22"/>
        <pc:sldMkLst>
          <pc:docMk/>
          <pc:sldMk cId="123731597" sldId="401"/>
        </pc:sldMkLst>
        <pc:spChg chg="del">
          <ac:chgData name="TERRY BOO CHEE YEE" userId="6d4e0e7e-9185-4754-bf11-0703fdb71a23" providerId="ADAL" clId="{E77FD10C-6807-4FC4-AD0B-2C80F2F1CAFD}" dt="2024-07-30T13:18:22.413" v="2724" actId="478"/>
          <ac:spMkLst>
            <pc:docMk/>
            <pc:sldMk cId="123731597" sldId="401"/>
            <ac:spMk id="2" creationId="{1E76326D-A881-B437-D5D0-B45A93AC74EF}"/>
          </ac:spMkLst>
        </pc:spChg>
        <pc:spChg chg="del">
          <ac:chgData name="TERRY BOO CHEE YEE" userId="6d4e0e7e-9185-4754-bf11-0703fdb71a23" providerId="ADAL" clId="{E77FD10C-6807-4FC4-AD0B-2C80F2F1CAFD}" dt="2024-07-30T13:18:22.413" v="2724" actId="478"/>
          <ac:spMkLst>
            <pc:docMk/>
            <pc:sldMk cId="123731597" sldId="401"/>
            <ac:spMk id="6" creationId="{DCEEDB5A-D560-3758-C12B-42CDC9AD9AB8}"/>
          </ac:spMkLst>
        </pc:spChg>
        <pc:spChg chg="mod">
          <ac:chgData name="TERRY BOO CHEE YEE" userId="6d4e0e7e-9185-4754-bf11-0703fdb71a23" providerId="ADAL" clId="{E77FD10C-6807-4FC4-AD0B-2C80F2F1CAFD}" dt="2024-07-30T13:19:12.047" v="2754" actId="1076"/>
          <ac:spMkLst>
            <pc:docMk/>
            <pc:sldMk cId="123731597" sldId="401"/>
            <ac:spMk id="249" creationId="{00000000-0000-0000-0000-000000000000}"/>
          </ac:spMkLst>
        </pc:spChg>
        <pc:spChg chg="mod">
          <ac:chgData name="TERRY BOO CHEE YEE" userId="6d4e0e7e-9185-4754-bf11-0703fdb71a23" providerId="ADAL" clId="{E77FD10C-6807-4FC4-AD0B-2C80F2F1CAFD}" dt="2024-07-30T13:19:07.147" v="2753" actId="20577"/>
          <ac:spMkLst>
            <pc:docMk/>
            <pc:sldMk cId="123731597" sldId="401"/>
            <ac:spMk id="250" creationId="{00000000-0000-0000-0000-000000000000}"/>
          </ac:spMkLst>
        </pc:spChg>
        <pc:picChg chg="add mod">
          <ac:chgData name="TERRY BOO CHEE YEE" userId="6d4e0e7e-9185-4754-bf11-0703fdb71a23" providerId="ADAL" clId="{E77FD10C-6807-4FC4-AD0B-2C80F2F1CAFD}" dt="2024-07-30T13:18:57.184" v="2740" actId="14100"/>
          <ac:picMkLst>
            <pc:docMk/>
            <pc:sldMk cId="123731597" sldId="401"/>
            <ac:picMk id="4" creationId="{8A56C89B-5466-53BC-2409-00ED022E7272}"/>
          </ac:picMkLst>
        </pc:picChg>
        <pc:picChg chg="add mod">
          <ac:chgData name="TERRY BOO CHEE YEE" userId="6d4e0e7e-9185-4754-bf11-0703fdb71a23" providerId="ADAL" clId="{E77FD10C-6807-4FC4-AD0B-2C80F2F1CAFD}" dt="2024-07-30T13:18:57.184" v="2740" actId="14100"/>
          <ac:picMkLst>
            <pc:docMk/>
            <pc:sldMk cId="123731597" sldId="401"/>
            <ac:picMk id="7" creationId="{3D468C9A-767F-1860-093B-360A06D67DE8}"/>
          </ac:picMkLst>
        </pc:picChg>
        <pc:picChg chg="add del">
          <ac:chgData name="TERRY BOO CHEE YEE" userId="6d4e0e7e-9185-4754-bf11-0703fdb71a23" providerId="ADAL" clId="{E77FD10C-6807-4FC4-AD0B-2C80F2F1CAFD}" dt="2024-07-30T13:19:26.754" v="2756" actId="22"/>
          <ac:picMkLst>
            <pc:docMk/>
            <pc:sldMk cId="123731597" sldId="401"/>
            <ac:picMk id="9" creationId="{F83C9DDB-0BD3-FF86-96F1-EDB641040F00}"/>
          </ac:picMkLst>
        </pc:picChg>
        <pc:picChg chg="add mod">
          <ac:chgData name="TERRY BOO CHEE YEE" userId="6d4e0e7e-9185-4754-bf11-0703fdb71a23" providerId="ADAL" clId="{E77FD10C-6807-4FC4-AD0B-2C80F2F1CAFD}" dt="2024-07-30T13:19:03.828" v="2742" actId="1076"/>
          <ac:picMkLst>
            <pc:docMk/>
            <pc:sldMk cId="123731597" sldId="401"/>
            <ac:picMk id="13314" creationId="{B4B5F8DF-B00E-BBAC-37DA-0128BBC9B25A}"/>
          </ac:picMkLst>
        </pc:picChg>
      </pc:sldChg>
      <pc:sldChg chg="addSp delSp modSp add mod">
        <pc:chgData name="TERRY BOO CHEE YEE" userId="6d4e0e7e-9185-4754-bf11-0703fdb71a23" providerId="ADAL" clId="{E77FD10C-6807-4FC4-AD0B-2C80F2F1CAFD}" dt="2024-07-30T16:20:14.620" v="4501" actId="14100"/>
        <pc:sldMkLst>
          <pc:docMk/>
          <pc:sldMk cId="1411266731" sldId="402"/>
        </pc:sldMkLst>
        <pc:spChg chg="mod">
          <ac:chgData name="TERRY BOO CHEE YEE" userId="6d4e0e7e-9185-4754-bf11-0703fdb71a23" providerId="ADAL" clId="{E77FD10C-6807-4FC4-AD0B-2C80F2F1CAFD}" dt="2024-07-30T16:20:14.620" v="4501" actId="14100"/>
          <ac:spMkLst>
            <pc:docMk/>
            <pc:sldMk cId="1411266731" sldId="402"/>
            <ac:spMk id="249" creationId="{00000000-0000-0000-0000-000000000000}"/>
          </ac:spMkLst>
        </pc:spChg>
        <pc:spChg chg="mod">
          <ac:chgData name="TERRY BOO CHEE YEE" userId="6d4e0e7e-9185-4754-bf11-0703fdb71a23" providerId="ADAL" clId="{E77FD10C-6807-4FC4-AD0B-2C80F2F1CAFD}" dt="2024-07-30T13:19:39.481" v="2764" actId="20577"/>
          <ac:spMkLst>
            <pc:docMk/>
            <pc:sldMk cId="1411266731" sldId="402"/>
            <ac:spMk id="250" creationId="{00000000-0000-0000-0000-000000000000}"/>
          </ac:spMkLst>
        </pc:spChg>
        <pc:picChg chg="add del mod">
          <ac:chgData name="TERRY BOO CHEE YEE" userId="6d4e0e7e-9185-4754-bf11-0703fdb71a23" providerId="ADAL" clId="{E77FD10C-6807-4FC4-AD0B-2C80F2F1CAFD}" dt="2024-07-30T16:19:59.230" v="4496" actId="478"/>
          <ac:picMkLst>
            <pc:docMk/>
            <pc:sldMk cId="1411266731" sldId="402"/>
            <ac:picMk id="2" creationId="{479586FD-9094-FBE7-4751-50D7035654FD}"/>
          </ac:picMkLst>
        </pc:picChg>
        <pc:picChg chg="mod">
          <ac:chgData name="TERRY BOO CHEE YEE" userId="6d4e0e7e-9185-4754-bf11-0703fdb71a23" providerId="ADAL" clId="{E77FD10C-6807-4FC4-AD0B-2C80F2F1CAFD}" dt="2024-07-30T16:20:12.687" v="4500" actId="1076"/>
          <ac:picMkLst>
            <pc:docMk/>
            <pc:sldMk cId="1411266731" sldId="402"/>
            <ac:picMk id="4" creationId="{8A56C89B-5466-53BC-2409-00ED022E7272}"/>
          </ac:picMkLst>
        </pc:picChg>
        <pc:picChg chg="mod">
          <ac:chgData name="TERRY BOO CHEE YEE" userId="6d4e0e7e-9185-4754-bf11-0703fdb71a23" providerId="ADAL" clId="{E77FD10C-6807-4FC4-AD0B-2C80F2F1CAFD}" dt="2024-07-30T16:20:12.687" v="4500" actId="1076"/>
          <ac:picMkLst>
            <pc:docMk/>
            <pc:sldMk cId="1411266731" sldId="402"/>
            <ac:picMk id="7" creationId="{3D468C9A-767F-1860-093B-360A06D67DE8}"/>
          </ac:picMkLst>
        </pc:picChg>
        <pc:picChg chg="mod">
          <ac:chgData name="TERRY BOO CHEE YEE" userId="6d4e0e7e-9185-4754-bf11-0703fdb71a23" providerId="ADAL" clId="{E77FD10C-6807-4FC4-AD0B-2C80F2F1CAFD}" dt="2024-07-30T16:20:12.687" v="4500" actId="1076"/>
          <ac:picMkLst>
            <pc:docMk/>
            <pc:sldMk cId="1411266731" sldId="402"/>
            <ac:picMk id="13314" creationId="{B4B5F8DF-B00E-BBAC-37DA-0128BBC9B25A}"/>
          </ac:picMkLst>
        </pc:picChg>
      </pc:sldChg>
      <pc:sldChg chg="addSp delSp modSp add del mod">
        <pc:chgData name="TERRY BOO CHEE YEE" userId="6d4e0e7e-9185-4754-bf11-0703fdb71a23" providerId="ADAL" clId="{E77FD10C-6807-4FC4-AD0B-2C80F2F1CAFD}" dt="2024-07-30T16:22:27.624" v="4521" actId="47"/>
        <pc:sldMkLst>
          <pc:docMk/>
          <pc:sldMk cId="968685609" sldId="403"/>
        </pc:sldMkLst>
        <pc:spChg chg="add mod">
          <ac:chgData name="TERRY BOO CHEE YEE" userId="6d4e0e7e-9185-4754-bf11-0703fdb71a23" providerId="ADAL" clId="{E77FD10C-6807-4FC4-AD0B-2C80F2F1CAFD}" dt="2024-07-30T13:36:37.604" v="2802"/>
          <ac:spMkLst>
            <pc:docMk/>
            <pc:sldMk cId="968685609" sldId="403"/>
            <ac:spMk id="2" creationId="{75A0DD72-0CA1-7090-D983-B5D61FCB2833}"/>
          </ac:spMkLst>
        </pc:spChg>
        <pc:spChg chg="add mod">
          <ac:chgData name="TERRY BOO CHEE YEE" userId="6d4e0e7e-9185-4754-bf11-0703fdb71a23" providerId="ADAL" clId="{E77FD10C-6807-4FC4-AD0B-2C80F2F1CAFD}" dt="2024-07-30T13:36:37.604" v="2802"/>
          <ac:spMkLst>
            <pc:docMk/>
            <pc:sldMk cId="968685609" sldId="403"/>
            <ac:spMk id="3" creationId="{4A0741D4-975E-0473-F4F4-6EA3BB23391C}"/>
          </ac:spMkLst>
        </pc:spChg>
        <pc:spChg chg="add mod">
          <ac:chgData name="TERRY BOO CHEE YEE" userId="6d4e0e7e-9185-4754-bf11-0703fdb71a23" providerId="ADAL" clId="{E77FD10C-6807-4FC4-AD0B-2C80F2F1CAFD}" dt="2024-07-30T13:36:37.604" v="2802"/>
          <ac:spMkLst>
            <pc:docMk/>
            <pc:sldMk cId="968685609" sldId="403"/>
            <ac:spMk id="8" creationId="{81CA8630-D41D-13F3-8A8D-6423F53411FE}"/>
          </ac:spMkLst>
        </pc:spChg>
        <pc:spChg chg="add mod">
          <ac:chgData name="TERRY BOO CHEE YEE" userId="6d4e0e7e-9185-4754-bf11-0703fdb71a23" providerId="ADAL" clId="{E77FD10C-6807-4FC4-AD0B-2C80F2F1CAFD}" dt="2024-07-30T13:36:37.604" v="2802"/>
          <ac:spMkLst>
            <pc:docMk/>
            <pc:sldMk cId="968685609" sldId="403"/>
            <ac:spMk id="9" creationId="{3D329C9B-6027-5C89-1312-BBBC59AC06A9}"/>
          </ac:spMkLst>
        </pc:spChg>
        <pc:spChg chg="add mod">
          <ac:chgData name="TERRY BOO CHEE YEE" userId="6d4e0e7e-9185-4754-bf11-0703fdb71a23" providerId="ADAL" clId="{E77FD10C-6807-4FC4-AD0B-2C80F2F1CAFD}" dt="2024-07-30T13:36:37.604" v="2802"/>
          <ac:spMkLst>
            <pc:docMk/>
            <pc:sldMk cId="968685609" sldId="403"/>
            <ac:spMk id="10" creationId="{A3960F8F-E94D-BABE-1066-8BC2E2C12C78}"/>
          </ac:spMkLst>
        </pc:spChg>
        <pc:spChg chg="add mod">
          <ac:chgData name="TERRY BOO CHEE YEE" userId="6d4e0e7e-9185-4754-bf11-0703fdb71a23" providerId="ADAL" clId="{E77FD10C-6807-4FC4-AD0B-2C80F2F1CAFD}" dt="2024-07-30T13:36:37.604" v="2802"/>
          <ac:spMkLst>
            <pc:docMk/>
            <pc:sldMk cId="968685609" sldId="403"/>
            <ac:spMk id="11" creationId="{E3D3B43F-E21C-98CC-D6F2-D71969319705}"/>
          </ac:spMkLst>
        </pc:spChg>
        <pc:spChg chg="add mod">
          <ac:chgData name="TERRY BOO CHEE YEE" userId="6d4e0e7e-9185-4754-bf11-0703fdb71a23" providerId="ADAL" clId="{E77FD10C-6807-4FC4-AD0B-2C80F2F1CAFD}" dt="2024-07-30T13:36:37.604" v="2802"/>
          <ac:spMkLst>
            <pc:docMk/>
            <pc:sldMk cId="968685609" sldId="403"/>
            <ac:spMk id="12" creationId="{07CDCECF-10F1-40E3-E55B-039B54532566}"/>
          </ac:spMkLst>
        </pc:spChg>
        <pc:spChg chg="add mod">
          <ac:chgData name="TERRY BOO CHEE YEE" userId="6d4e0e7e-9185-4754-bf11-0703fdb71a23" providerId="ADAL" clId="{E77FD10C-6807-4FC4-AD0B-2C80F2F1CAFD}" dt="2024-07-30T13:36:37.604" v="2802"/>
          <ac:spMkLst>
            <pc:docMk/>
            <pc:sldMk cId="968685609" sldId="403"/>
            <ac:spMk id="13" creationId="{FF06A5AF-00ED-0B1F-BAA5-2EE3471AC4D8}"/>
          </ac:spMkLst>
        </pc:spChg>
        <pc:spChg chg="add mod">
          <ac:chgData name="TERRY BOO CHEE YEE" userId="6d4e0e7e-9185-4754-bf11-0703fdb71a23" providerId="ADAL" clId="{E77FD10C-6807-4FC4-AD0B-2C80F2F1CAFD}" dt="2024-07-30T13:36:37.604" v="2802"/>
          <ac:spMkLst>
            <pc:docMk/>
            <pc:sldMk cId="968685609" sldId="403"/>
            <ac:spMk id="14" creationId="{36F9256C-7A12-1DC1-71E9-EB8ACE6EC7C9}"/>
          </ac:spMkLst>
        </pc:spChg>
        <pc:spChg chg="add mod">
          <ac:chgData name="TERRY BOO CHEE YEE" userId="6d4e0e7e-9185-4754-bf11-0703fdb71a23" providerId="ADAL" clId="{E77FD10C-6807-4FC4-AD0B-2C80F2F1CAFD}" dt="2024-07-30T13:36:37.604" v="2802"/>
          <ac:spMkLst>
            <pc:docMk/>
            <pc:sldMk cId="968685609" sldId="403"/>
            <ac:spMk id="15" creationId="{7B28F017-E7F6-63F4-048A-13E1F0D4AB23}"/>
          </ac:spMkLst>
        </pc:spChg>
        <pc:spChg chg="add mod">
          <ac:chgData name="TERRY BOO CHEE YEE" userId="6d4e0e7e-9185-4754-bf11-0703fdb71a23" providerId="ADAL" clId="{E77FD10C-6807-4FC4-AD0B-2C80F2F1CAFD}" dt="2024-07-30T13:36:37.604" v="2802"/>
          <ac:spMkLst>
            <pc:docMk/>
            <pc:sldMk cId="968685609" sldId="403"/>
            <ac:spMk id="16" creationId="{470A88CA-4666-5C44-6A99-9E4A5A01D8B1}"/>
          </ac:spMkLst>
        </pc:spChg>
        <pc:spChg chg="add mod">
          <ac:chgData name="TERRY BOO CHEE YEE" userId="6d4e0e7e-9185-4754-bf11-0703fdb71a23" providerId="ADAL" clId="{E77FD10C-6807-4FC4-AD0B-2C80F2F1CAFD}" dt="2024-07-30T13:36:37.604" v="2802"/>
          <ac:spMkLst>
            <pc:docMk/>
            <pc:sldMk cId="968685609" sldId="403"/>
            <ac:spMk id="17" creationId="{B4C3063D-EF3D-8108-60C0-460AE581E40F}"/>
          </ac:spMkLst>
        </pc:spChg>
        <pc:spChg chg="add mod">
          <ac:chgData name="TERRY BOO CHEE YEE" userId="6d4e0e7e-9185-4754-bf11-0703fdb71a23" providerId="ADAL" clId="{E77FD10C-6807-4FC4-AD0B-2C80F2F1CAFD}" dt="2024-07-30T13:36:37.604" v="2802"/>
          <ac:spMkLst>
            <pc:docMk/>
            <pc:sldMk cId="968685609" sldId="403"/>
            <ac:spMk id="18" creationId="{39515ECD-523B-222E-AEDC-5B72DBB21AE9}"/>
          </ac:spMkLst>
        </pc:spChg>
        <pc:spChg chg="add mod">
          <ac:chgData name="TERRY BOO CHEE YEE" userId="6d4e0e7e-9185-4754-bf11-0703fdb71a23" providerId="ADAL" clId="{E77FD10C-6807-4FC4-AD0B-2C80F2F1CAFD}" dt="2024-07-30T13:36:37.604" v="2802"/>
          <ac:spMkLst>
            <pc:docMk/>
            <pc:sldMk cId="968685609" sldId="403"/>
            <ac:spMk id="19" creationId="{18FF9EA4-75C7-0258-E1AA-0F98DB827346}"/>
          </ac:spMkLst>
        </pc:spChg>
        <pc:spChg chg="add mod">
          <ac:chgData name="TERRY BOO CHEE YEE" userId="6d4e0e7e-9185-4754-bf11-0703fdb71a23" providerId="ADAL" clId="{E77FD10C-6807-4FC4-AD0B-2C80F2F1CAFD}" dt="2024-07-30T13:36:37.604" v="2802"/>
          <ac:spMkLst>
            <pc:docMk/>
            <pc:sldMk cId="968685609" sldId="403"/>
            <ac:spMk id="20" creationId="{449D5F82-7925-6393-5B79-347A85AD4087}"/>
          </ac:spMkLst>
        </pc:spChg>
        <pc:spChg chg="add mod">
          <ac:chgData name="TERRY BOO CHEE YEE" userId="6d4e0e7e-9185-4754-bf11-0703fdb71a23" providerId="ADAL" clId="{E77FD10C-6807-4FC4-AD0B-2C80F2F1CAFD}" dt="2024-07-30T13:36:37.604" v="2802"/>
          <ac:spMkLst>
            <pc:docMk/>
            <pc:sldMk cId="968685609" sldId="403"/>
            <ac:spMk id="21" creationId="{14A35E23-3A42-AA4C-F100-E9093761B836}"/>
          </ac:spMkLst>
        </pc:spChg>
        <pc:spChg chg="add mod">
          <ac:chgData name="TERRY BOO CHEE YEE" userId="6d4e0e7e-9185-4754-bf11-0703fdb71a23" providerId="ADAL" clId="{E77FD10C-6807-4FC4-AD0B-2C80F2F1CAFD}" dt="2024-07-30T13:36:37.604" v="2802"/>
          <ac:spMkLst>
            <pc:docMk/>
            <pc:sldMk cId="968685609" sldId="403"/>
            <ac:spMk id="22" creationId="{1D959402-4739-F394-B37D-4D0CB903FE3C}"/>
          </ac:spMkLst>
        </pc:spChg>
        <pc:spChg chg="add mod">
          <ac:chgData name="TERRY BOO CHEE YEE" userId="6d4e0e7e-9185-4754-bf11-0703fdb71a23" providerId="ADAL" clId="{E77FD10C-6807-4FC4-AD0B-2C80F2F1CAFD}" dt="2024-07-30T13:36:37.604" v="2802"/>
          <ac:spMkLst>
            <pc:docMk/>
            <pc:sldMk cId="968685609" sldId="403"/>
            <ac:spMk id="23" creationId="{C5BC3983-66C6-7EA4-AE98-1C6096D2A08E}"/>
          </ac:spMkLst>
        </pc:spChg>
        <pc:spChg chg="add mod">
          <ac:chgData name="TERRY BOO CHEE YEE" userId="6d4e0e7e-9185-4754-bf11-0703fdb71a23" providerId="ADAL" clId="{E77FD10C-6807-4FC4-AD0B-2C80F2F1CAFD}" dt="2024-07-30T13:36:37.604" v="2802"/>
          <ac:spMkLst>
            <pc:docMk/>
            <pc:sldMk cId="968685609" sldId="403"/>
            <ac:spMk id="24" creationId="{B1C83869-4436-67B9-28CA-7DFBCC43B0B7}"/>
          </ac:spMkLst>
        </pc:spChg>
        <pc:spChg chg="add mod">
          <ac:chgData name="TERRY BOO CHEE YEE" userId="6d4e0e7e-9185-4754-bf11-0703fdb71a23" providerId="ADAL" clId="{E77FD10C-6807-4FC4-AD0B-2C80F2F1CAFD}" dt="2024-07-30T13:36:37.604" v="2802"/>
          <ac:spMkLst>
            <pc:docMk/>
            <pc:sldMk cId="968685609" sldId="403"/>
            <ac:spMk id="25" creationId="{3728D801-B320-9F43-A64C-82C8575C6B10}"/>
          </ac:spMkLst>
        </pc:spChg>
        <pc:spChg chg="add mod">
          <ac:chgData name="TERRY BOO CHEE YEE" userId="6d4e0e7e-9185-4754-bf11-0703fdb71a23" providerId="ADAL" clId="{E77FD10C-6807-4FC4-AD0B-2C80F2F1CAFD}" dt="2024-07-30T13:36:37.604" v="2802"/>
          <ac:spMkLst>
            <pc:docMk/>
            <pc:sldMk cId="968685609" sldId="403"/>
            <ac:spMk id="26" creationId="{F4FFB392-AA4F-B615-9E64-7F843271CDAE}"/>
          </ac:spMkLst>
        </pc:spChg>
        <pc:spChg chg="add mod">
          <ac:chgData name="TERRY BOO CHEE YEE" userId="6d4e0e7e-9185-4754-bf11-0703fdb71a23" providerId="ADAL" clId="{E77FD10C-6807-4FC4-AD0B-2C80F2F1CAFD}" dt="2024-07-30T13:36:37.604" v="2802"/>
          <ac:spMkLst>
            <pc:docMk/>
            <pc:sldMk cId="968685609" sldId="403"/>
            <ac:spMk id="27" creationId="{123A1288-0764-E9B9-03A1-5FD0CBD5AFEF}"/>
          </ac:spMkLst>
        </pc:spChg>
        <pc:spChg chg="add mod">
          <ac:chgData name="TERRY BOO CHEE YEE" userId="6d4e0e7e-9185-4754-bf11-0703fdb71a23" providerId="ADAL" clId="{E77FD10C-6807-4FC4-AD0B-2C80F2F1CAFD}" dt="2024-07-30T13:36:37.604" v="2802"/>
          <ac:spMkLst>
            <pc:docMk/>
            <pc:sldMk cId="968685609" sldId="403"/>
            <ac:spMk id="28" creationId="{A4CCA418-0A19-5006-7A40-D19DAD500F22}"/>
          </ac:spMkLst>
        </pc:spChg>
        <pc:spChg chg="add mod">
          <ac:chgData name="TERRY BOO CHEE YEE" userId="6d4e0e7e-9185-4754-bf11-0703fdb71a23" providerId="ADAL" clId="{E77FD10C-6807-4FC4-AD0B-2C80F2F1CAFD}" dt="2024-07-30T13:36:37.604" v="2802"/>
          <ac:spMkLst>
            <pc:docMk/>
            <pc:sldMk cId="968685609" sldId="403"/>
            <ac:spMk id="29" creationId="{435B8F49-86C4-BF7D-E9C3-7A9E3D1AE55F}"/>
          </ac:spMkLst>
        </pc:spChg>
        <pc:spChg chg="add mod">
          <ac:chgData name="TERRY BOO CHEE YEE" userId="6d4e0e7e-9185-4754-bf11-0703fdb71a23" providerId="ADAL" clId="{E77FD10C-6807-4FC4-AD0B-2C80F2F1CAFD}" dt="2024-07-30T13:36:37.604" v="2802"/>
          <ac:spMkLst>
            <pc:docMk/>
            <pc:sldMk cId="968685609" sldId="403"/>
            <ac:spMk id="30" creationId="{C18E4F79-1EB4-7182-76CF-FF2F298DCCD0}"/>
          </ac:spMkLst>
        </pc:spChg>
        <pc:spChg chg="add mod">
          <ac:chgData name="TERRY BOO CHEE YEE" userId="6d4e0e7e-9185-4754-bf11-0703fdb71a23" providerId="ADAL" clId="{E77FD10C-6807-4FC4-AD0B-2C80F2F1CAFD}" dt="2024-07-30T13:36:37.604" v="2802"/>
          <ac:spMkLst>
            <pc:docMk/>
            <pc:sldMk cId="968685609" sldId="403"/>
            <ac:spMk id="31" creationId="{C6721E8F-7954-E978-A2F7-5508F9036810}"/>
          </ac:spMkLst>
        </pc:spChg>
        <pc:spChg chg="add mod">
          <ac:chgData name="TERRY BOO CHEE YEE" userId="6d4e0e7e-9185-4754-bf11-0703fdb71a23" providerId="ADAL" clId="{E77FD10C-6807-4FC4-AD0B-2C80F2F1CAFD}" dt="2024-07-30T13:36:37.604" v="2802"/>
          <ac:spMkLst>
            <pc:docMk/>
            <pc:sldMk cId="968685609" sldId="403"/>
            <ac:spMk id="32" creationId="{79CA3D1F-6935-49F6-5AC4-FDB8EA9E610C}"/>
          </ac:spMkLst>
        </pc:spChg>
        <pc:spChg chg="add mod">
          <ac:chgData name="TERRY BOO CHEE YEE" userId="6d4e0e7e-9185-4754-bf11-0703fdb71a23" providerId="ADAL" clId="{E77FD10C-6807-4FC4-AD0B-2C80F2F1CAFD}" dt="2024-07-30T13:36:37.604" v="2802"/>
          <ac:spMkLst>
            <pc:docMk/>
            <pc:sldMk cId="968685609" sldId="403"/>
            <ac:spMk id="33" creationId="{B6DE7890-32E8-5F79-C0BE-D1F400A0197C}"/>
          </ac:spMkLst>
        </pc:spChg>
        <pc:spChg chg="add mod">
          <ac:chgData name="TERRY BOO CHEE YEE" userId="6d4e0e7e-9185-4754-bf11-0703fdb71a23" providerId="ADAL" clId="{E77FD10C-6807-4FC4-AD0B-2C80F2F1CAFD}" dt="2024-07-30T13:36:37.604" v="2802"/>
          <ac:spMkLst>
            <pc:docMk/>
            <pc:sldMk cId="968685609" sldId="403"/>
            <ac:spMk id="34" creationId="{11D5FF15-3051-F28A-4D0F-0F910BA6136F}"/>
          </ac:spMkLst>
        </pc:spChg>
        <pc:spChg chg="add mod">
          <ac:chgData name="TERRY BOO CHEE YEE" userId="6d4e0e7e-9185-4754-bf11-0703fdb71a23" providerId="ADAL" clId="{E77FD10C-6807-4FC4-AD0B-2C80F2F1CAFD}" dt="2024-07-30T13:36:37.604" v="2802"/>
          <ac:spMkLst>
            <pc:docMk/>
            <pc:sldMk cId="968685609" sldId="403"/>
            <ac:spMk id="35" creationId="{5955E1BE-A085-07BC-67CE-462CF0E4B369}"/>
          </ac:spMkLst>
        </pc:spChg>
        <pc:spChg chg="add mod">
          <ac:chgData name="TERRY BOO CHEE YEE" userId="6d4e0e7e-9185-4754-bf11-0703fdb71a23" providerId="ADAL" clId="{E77FD10C-6807-4FC4-AD0B-2C80F2F1CAFD}" dt="2024-07-30T13:36:37.604" v="2802"/>
          <ac:spMkLst>
            <pc:docMk/>
            <pc:sldMk cId="968685609" sldId="403"/>
            <ac:spMk id="36" creationId="{D8E02E88-1923-2194-EBAA-AA9A8C7CC7A4}"/>
          </ac:spMkLst>
        </pc:spChg>
        <pc:spChg chg="add mod">
          <ac:chgData name="TERRY BOO CHEE YEE" userId="6d4e0e7e-9185-4754-bf11-0703fdb71a23" providerId="ADAL" clId="{E77FD10C-6807-4FC4-AD0B-2C80F2F1CAFD}" dt="2024-07-30T13:36:37.604" v="2802"/>
          <ac:spMkLst>
            <pc:docMk/>
            <pc:sldMk cId="968685609" sldId="403"/>
            <ac:spMk id="37" creationId="{49FFC4FC-6B61-3D06-D0A8-624F5A52CEF8}"/>
          </ac:spMkLst>
        </pc:spChg>
        <pc:spChg chg="add mod">
          <ac:chgData name="TERRY BOO CHEE YEE" userId="6d4e0e7e-9185-4754-bf11-0703fdb71a23" providerId="ADAL" clId="{E77FD10C-6807-4FC4-AD0B-2C80F2F1CAFD}" dt="2024-07-30T13:36:37.604" v="2802"/>
          <ac:spMkLst>
            <pc:docMk/>
            <pc:sldMk cId="968685609" sldId="403"/>
            <ac:spMk id="38" creationId="{3D50ECBC-C3FC-B832-BF64-65BAD2939D1B}"/>
          </ac:spMkLst>
        </pc:spChg>
        <pc:spChg chg="add mod">
          <ac:chgData name="TERRY BOO CHEE YEE" userId="6d4e0e7e-9185-4754-bf11-0703fdb71a23" providerId="ADAL" clId="{E77FD10C-6807-4FC4-AD0B-2C80F2F1CAFD}" dt="2024-07-30T13:36:37.604" v="2802"/>
          <ac:spMkLst>
            <pc:docMk/>
            <pc:sldMk cId="968685609" sldId="403"/>
            <ac:spMk id="39" creationId="{9E40F366-42D6-0D5B-6C42-0ED17434C61F}"/>
          </ac:spMkLst>
        </pc:spChg>
        <pc:spChg chg="add mod">
          <ac:chgData name="TERRY BOO CHEE YEE" userId="6d4e0e7e-9185-4754-bf11-0703fdb71a23" providerId="ADAL" clId="{E77FD10C-6807-4FC4-AD0B-2C80F2F1CAFD}" dt="2024-07-30T13:36:37.604" v="2802"/>
          <ac:spMkLst>
            <pc:docMk/>
            <pc:sldMk cId="968685609" sldId="403"/>
            <ac:spMk id="40" creationId="{16630E28-64E4-622A-B1D3-0B176BE0F6EC}"/>
          </ac:spMkLst>
        </pc:spChg>
        <pc:spChg chg="add mod">
          <ac:chgData name="TERRY BOO CHEE YEE" userId="6d4e0e7e-9185-4754-bf11-0703fdb71a23" providerId="ADAL" clId="{E77FD10C-6807-4FC4-AD0B-2C80F2F1CAFD}" dt="2024-07-30T13:36:37.604" v="2802"/>
          <ac:spMkLst>
            <pc:docMk/>
            <pc:sldMk cId="968685609" sldId="403"/>
            <ac:spMk id="41" creationId="{79B23244-29B8-FAE1-A782-08402EA27016}"/>
          </ac:spMkLst>
        </pc:spChg>
        <pc:spChg chg="add mod">
          <ac:chgData name="TERRY BOO CHEE YEE" userId="6d4e0e7e-9185-4754-bf11-0703fdb71a23" providerId="ADAL" clId="{E77FD10C-6807-4FC4-AD0B-2C80F2F1CAFD}" dt="2024-07-30T13:36:37.604" v="2802"/>
          <ac:spMkLst>
            <pc:docMk/>
            <pc:sldMk cId="968685609" sldId="403"/>
            <ac:spMk id="42" creationId="{C589646F-8788-7F11-1711-DF91BB36263A}"/>
          </ac:spMkLst>
        </pc:spChg>
        <pc:spChg chg="add mod">
          <ac:chgData name="TERRY BOO CHEE YEE" userId="6d4e0e7e-9185-4754-bf11-0703fdb71a23" providerId="ADAL" clId="{E77FD10C-6807-4FC4-AD0B-2C80F2F1CAFD}" dt="2024-07-30T13:36:37.604" v="2802"/>
          <ac:spMkLst>
            <pc:docMk/>
            <pc:sldMk cId="968685609" sldId="403"/>
            <ac:spMk id="43" creationId="{FF659495-19E2-0CC4-8E05-A7F0F0C2EF0B}"/>
          </ac:spMkLst>
        </pc:spChg>
        <pc:spChg chg="add mod">
          <ac:chgData name="TERRY BOO CHEE YEE" userId="6d4e0e7e-9185-4754-bf11-0703fdb71a23" providerId="ADAL" clId="{E77FD10C-6807-4FC4-AD0B-2C80F2F1CAFD}" dt="2024-07-30T13:36:37.604" v="2802"/>
          <ac:spMkLst>
            <pc:docMk/>
            <pc:sldMk cId="968685609" sldId="403"/>
            <ac:spMk id="44" creationId="{DCCB2279-3732-07D4-0175-522B1C9D0085}"/>
          </ac:spMkLst>
        </pc:spChg>
        <pc:spChg chg="add mod">
          <ac:chgData name="TERRY BOO CHEE YEE" userId="6d4e0e7e-9185-4754-bf11-0703fdb71a23" providerId="ADAL" clId="{E77FD10C-6807-4FC4-AD0B-2C80F2F1CAFD}" dt="2024-07-30T13:36:37.604" v="2802"/>
          <ac:spMkLst>
            <pc:docMk/>
            <pc:sldMk cId="968685609" sldId="403"/>
            <ac:spMk id="45" creationId="{42EFBEF0-84C2-F2FF-2731-07223285E177}"/>
          </ac:spMkLst>
        </pc:spChg>
        <pc:spChg chg="add mod">
          <ac:chgData name="TERRY BOO CHEE YEE" userId="6d4e0e7e-9185-4754-bf11-0703fdb71a23" providerId="ADAL" clId="{E77FD10C-6807-4FC4-AD0B-2C80F2F1CAFD}" dt="2024-07-30T13:36:37.604" v="2802"/>
          <ac:spMkLst>
            <pc:docMk/>
            <pc:sldMk cId="968685609" sldId="403"/>
            <ac:spMk id="46" creationId="{10D92B60-AC51-48D2-5A3F-8D314F791061}"/>
          </ac:spMkLst>
        </pc:spChg>
        <pc:spChg chg="add mod">
          <ac:chgData name="TERRY BOO CHEE YEE" userId="6d4e0e7e-9185-4754-bf11-0703fdb71a23" providerId="ADAL" clId="{E77FD10C-6807-4FC4-AD0B-2C80F2F1CAFD}" dt="2024-07-30T13:36:39.767" v="2803"/>
          <ac:spMkLst>
            <pc:docMk/>
            <pc:sldMk cId="968685609" sldId="403"/>
            <ac:spMk id="47" creationId="{15B423B5-28EF-55A8-3AB2-4C2D84D98ED4}"/>
          </ac:spMkLst>
        </pc:spChg>
        <pc:spChg chg="add mod">
          <ac:chgData name="TERRY BOO CHEE YEE" userId="6d4e0e7e-9185-4754-bf11-0703fdb71a23" providerId="ADAL" clId="{E77FD10C-6807-4FC4-AD0B-2C80F2F1CAFD}" dt="2024-07-30T13:36:44.019" v="2804"/>
          <ac:spMkLst>
            <pc:docMk/>
            <pc:sldMk cId="968685609" sldId="403"/>
            <ac:spMk id="48" creationId="{B7B09512-23E4-1C52-50CD-2614FAE78CB8}"/>
          </ac:spMkLst>
        </pc:spChg>
        <pc:spChg chg="mod">
          <ac:chgData name="TERRY BOO CHEE YEE" userId="6d4e0e7e-9185-4754-bf11-0703fdb71a23" providerId="ADAL" clId="{E77FD10C-6807-4FC4-AD0B-2C80F2F1CAFD}" dt="2024-07-30T13:36:20.950" v="2797" actId="20577"/>
          <ac:spMkLst>
            <pc:docMk/>
            <pc:sldMk cId="968685609" sldId="403"/>
            <ac:spMk id="249" creationId="{00000000-0000-0000-0000-000000000000}"/>
          </ac:spMkLst>
        </pc:spChg>
        <pc:picChg chg="del mod">
          <ac:chgData name="TERRY BOO CHEE YEE" userId="6d4e0e7e-9185-4754-bf11-0703fdb71a23" providerId="ADAL" clId="{E77FD10C-6807-4FC4-AD0B-2C80F2F1CAFD}" dt="2024-07-30T13:36:22.679" v="2799" actId="478"/>
          <ac:picMkLst>
            <pc:docMk/>
            <pc:sldMk cId="968685609" sldId="403"/>
            <ac:picMk id="4" creationId="{1D404B5A-A81A-CC35-69AA-FA370EE45111}"/>
          </ac:picMkLst>
        </pc:picChg>
        <pc:picChg chg="add mod">
          <ac:chgData name="TERRY BOO CHEE YEE" userId="6d4e0e7e-9185-4754-bf11-0703fdb71a23" providerId="ADAL" clId="{E77FD10C-6807-4FC4-AD0B-2C80F2F1CAFD}" dt="2024-07-30T13:46:35.172" v="2898" actId="1076"/>
          <ac:picMkLst>
            <pc:docMk/>
            <pc:sldMk cId="968685609" sldId="403"/>
            <ac:picMk id="50" creationId="{759FB074-9294-E766-FC62-E886110C5341}"/>
          </ac:picMkLst>
        </pc:picChg>
        <pc:picChg chg="add mod">
          <ac:chgData name="TERRY BOO CHEE YEE" userId="6d4e0e7e-9185-4754-bf11-0703fdb71a23" providerId="ADAL" clId="{E77FD10C-6807-4FC4-AD0B-2C80F2F1CAFD}" dt="2024-07-30T13:46:31.910" v="2894" actId="1076"/>
          <ac:picMkLst>
            <pc:docMk/>
            <pc:sldMk cId="968685609" sldId="403"/>
            <ac:picMk id="16432" creationId="{B8AC7275-B83F-D928-FC9F-ED5074D8B176}"/>
          </ac:picMkLst>
        </pc:picChg>
      </pc:sldChg>
      <pc:sldChg chg="addSp delSp modSp add mod">
        <pc:chgData name="TERRY BOO CHEE YEE" userId="6d4e0e7e-9185-4754-bf11-0703fdb71a23" providerId="ADAL" clId="{E77FD10C-6807-4FC4-AD0B-2C80F2F1CAFD}" dt="2024-07-31T13:54:55.127" v="4735" actId="1076"/>
        <pc:sldMkLst>
          <pc:docMk/>
          <pc:sldMk cId="3029897654" sldId="404"/>
        </pc:sldMkLst>
        <pc:spChg chg="mod">
          <ac:chgData name="TERRY BOO CHEE YEE" userId="6d4e0e7e-9185-4754-bf11-0703fdb71a23" providerId="ADAL" clId="{E77FD10C-6807-4FC4-AD0B-2C80F2F1CAFD}" dt="2024-07-30T14:03:18.054" v="3264" actId="14100"/>
          <ac:spMkLst>
            <pc:docMk/>
            <pc:sldMk cId="3029897654" sldId="404"/>
            <ac:spMk id="249" creationId="{00000000-0000-0000-0000-000000000000}"/>
          </ac:spMkLst>
        </pc:spChg>
        <pc:spChg chg="mod">
          <ac:chgData name="TERRY BOO CHEE YEE" userId="6d4e0e7e-9185-4754-bf11-0703fdb71a23" providerId="ADAL" clId="{E77FD10C-6807-4FC4-AD0B-2C80F2F1CAFD}" dt="2024-07-30T13:45:17.741" v="2887" actId="20577"/>
          <ac:spMkLst>
            <pc:docMk/>
            <pc:sldMk cId="3029897654" sldId="404"/>
            <ac:spMk id="250" creationId="{00000000-0000-0000-0000-000000000000}"/>
          </ac:spMkLst>
        </pc:spChg>
        <pc:picChg chg="add mod">
          <ac:chgData name="TERRY BOO CHEE YEE" userId="6d4e0e7e-9185-4754-bf11-0703fdb71a23" providerId="ADAL" clId="{E77FD10C-6807-4FC4-AD0B-2C80F2F1CAFD}" dt="2024-07-31T13:54:55.127" v="4735" actId="1076"/>
          <ac:picMkLst>
            <pc:docMk/>
            <pc:sldMk cId="3029897654" sldId="404"/>
            <ac:picMk id="3" creationId="{614E2CEF-2610-3C71-4D81-EAB1A3E55DCC}"/>
          </ac:picMkLst>
        </pc:picChg>
        <pc:picChg chg="del">
          <ac:chgData name="TERRY BOO CHEE YEE" userId="6d4e0e7e-9185-4754-bf11-0703fdb71a23" providerId="ADAL" clId="{E77FD10C-6807-4FC4-AD0B-2C80F2F1CAFD}" dt="2024-07-30T13:45:22.237" v="2888" actId="478"/>
          <ac:picMkLst>
            <pc:docMk/>
            <pc:sldMk cId="3029897654" sldId="404"/>
            <ac:picMk id="5" creationId="{E26E17BE-521B-CCF8-D741-6CF73F838421}"/>
          </ac:picMkLst>
        </pc:picChg>
        <pc:picChg chg="add mod">
          <ac:chgData name="TERRY BOO CHEE YEE" userId="6d4e0e7e-9185-4754-bf11-0703fdb71a23" providerId="ADAL" clId="{E77FD10C-6807-4FC4-AD0B-2C80F2F1CAFD}" dt="2024-07-31T13:54:55.127" v="4735" actId="1076"/>
          <ac:picMkLst>
            <pc:docMk/>
            <pc:sldMk cId="3029897654" sldId="404"/>
            <ac:picMk id="6" creationId="{DA2ADA36-F86F-DA5C-5D9F-72D5E6139DAC}"/>
          </ac:picMkLst>
        </pc:picChg>
        <pc:picChg chg="add mod">
          <ac:chgData name="TERRY BOO CHEE YEE" userId="6d4e0e7e-9185-4754-bf11-0703fdb71a23" providerId="ADAL" clId="{E77FD10C-6807-4FC4-AD0B-2C80F2F1CAFD}" dt="2024-07-31T13:54:55.127" v="4735" actId="1076"/>
          <ac:picMkLst>
            <pc:docMk/>
            <pc:sldMk cId="3029897654" sldId="404"/>
            <ac:picMk id="18434" creationId="{649FBC48-CCC9-113A-DC43-DC299D6C30F6}"/>
          </ac:picMkLst>
        </pc:picChg>
      </pc:sldChg>
      <pc:sldChg chg="addSp delSp modSp add mod ord">
        <pc:chgData name="TERRY BOO CHEE YEE" userId="6d4e0e7e-9185-4754-bf11-0703fdb71a23" providerId="ADAL" clId="{E77FD10C-6807-4FC4-AD0B-2C80F2F1CAFD}" dt="2024-07-30T13:48:31.469" v="2956" actId="1076"/>
        <pc:sldMkLst>
          <pc:docMk/>
          <pc:sldMk cId="162088249" sldId="405"/>
        </pc:sldMkLst>
        <pc:spChg chg="mod">
          <ac:chgData name="TERRY BOO CHEE YEE" userId="6d4e0e7e-9185-4754-bf11-0703fdb71a23" providerId="ADAL" clId="{E77FD10C-6807-4FC4-AD0B-2C80F2F1CAFD}" dt="2024-07-30T13:48:08.420" v="2945" actId="14100"/>
          <ac:spMkLst>
            <pc:docMk/>
            <pc:sldMk cId="162088249" sldId="405"/>
            <ac:spMk id="249" creationId="{00000000-0000-0000-0000-000000000000}"/>
          </ac:spMkLst>
        </pc:spChg>
        <pc:spChg chg="mod">
          <ac:chgData name="TERRY BOO CHEE YEE" userId="6d4e0e7e-9185-4754-bf11-0703fdb71a23" providerId="ADAL" clId="{E77FD10C-6807-4FC4-AD0B-2C80F2F1CAFD}" dt="2024-07-30T13:47:34.797" v="2929" actId="20577"/>
          <ac:spMkLst>
            <pc:docMk/>
            <pc:sldMk cId="162088249" sldId="405"/>
            <ac:spMk id="250" creationId="{00000000-0000-0000-0000-000000000000}"/>
          </ac:spMkLst>
        </pc:spChg>
        <pc:picChg chg="add mod">
          <ac:chgData name="TERRY BOO CHEE YEE" userId="6d4e0e7e-9185-4754-bf11-0703fdb71a23" providerId="ADAL" clId="{E77FD10C-6807-4FC4-AD0B-2C80F2F1CAFD}" dt="2024-07-30T13:48:31.469" v="2956" actId="1076"/>
          <ac:picMkLst>
            <pc:docMk/>
            <pc:sldMk cId="162088249" sldId="405"/>
            <ac:picMk id="3" creationId="{D8EA6BA0-4533-B6AF-3BAB-29166072C3BB}"/>
          </ac:picMkLst>
        </pc:picChg>
        <pc:picChg chg="del">
          <ac:chgData name="TERRY BOO CHEE YEE" userId="6d4e0e7e-9185-4754-bf11-0703fdb71a23" providerId="ADAL" clId="{E77FD10C-6807-4FC4-AD0B-2C80F2F1CAFD}" dt="2024-07-30T13:48:08.732" v="2946" actId="478"/>
          <ac:picMkLst>
            <pc:docMk/>
            <pc:sldMk cId="162088249" sldId="405"/>
            <ac:picMk id="5" creationId="{E26E17BE-521B-CCF8-D741-6CF73F838421}"/>
          </ac:picMkLst>
        </pc:picChg>
      </pc:sldChg>
      <pc:sldChg chg="addSp delSp modSp add mod">
        <pc:chgData name="TERRY BOO CHEE YEE" userId="6d4e0e7e-9185-4754-bf11-0703fdb71a23" providerId="ADAL" clId="{E77FD10C-6807-4FC4-AD0B-2C80F2F1CAFD}" dt="2024-07-30T14:15:18.902" v="3838" actId="20577"/>
        <pc:sldMkLst>
          <pc:docMk/>
          <pc:sldMk cId="3898578508" sldId="406"/>
        </pc:sldMkLst>
        <pc:spChg chg="add">
          <ac:chgData name="TERRY BOO CHEE YEE" userId="6d4e0e7e-9185-4754-bf11-0703fdb71a23" providerId="ADAL" clId="{E77FD10C-6807-4FC4-AD0B-2C80F2F1CAFD}" dt="2024-07-30T14:07:22.466" v="3646"/>
          <ac:spMkLst>
            <pc:docMk/>
            <pc:sldMk cId="3898578508" sldId="406"/>
            <ac:spMk id="7" creationId="{EE344619-620B-3EE9-9850-8673978A6400}"/>
          </ac:spMkLst>
        </pc:spChg>
        <pc:spChg chg="mod">
          <ac:chgData name="TERRY BOO CHEE YEE" userId="6d4e0e7e-9185-4754-bf11-0703fdb71a23" providerId="ADAL" clId="{E77FD10C-6807-4FC4-AD0B-2C80F2F1CAFD}" dt="2024-07-30T14:15:18.902" v="3838" actId="20577"/>
          <ac:spMkLst>
            <pc:docMk/>
            <pc:sldMk cId="3898578508" sldId="406"/>
            <ac:spMk id="249" creationId="{00000000-0000-0000-0000-000000000000}"/>
          </ac:spMkLst>
        </pc:spChg>
        <pc:spChg chg="mod">
          <ac:chgData name="TERRY BOO CHEE YEE" userId="6d4e0e7e-9185-4754-bf11-0703fdb71a23" providerId="ADAL" clId="{E77FD10C-6807-4FC4-AD0B-2C80F2F1CAFD}" dt="2024-07-30T13:48:36.615" v="2968" actId="20577"/>
          <ac:spMkLst>
            <pc:docMk/>
            <pc:sldMk cId="3898578508" sldId="406"/>
            <ac:spMk id="250" creationId="{00000000-0000-0000-0000-000000000000}"/>
          </ac:spMkLst>
        </pc:spChg>
        <pc:picChg chg="del">
          <ac:chgData name="TERRY BOO CHEE YEE" userId="6d4e0e7e-9185-4754-bf11-0703fdb71a23" providerId="ADAL" clId="{E77FD10C-6807-4FC4-AD0B-2C80F2F1CAFD}" dt="2024-07-30T13:48:41.705" v="2971" actId="478"/>
          <ac:picMkLst>
            <pc:docMk/>
            <pc:sldMk cId="3898578508" sldId="406"/>
            <ac:picMk id="3" creationId="{D8EA6BA0-4533-B6AF-3BAB-29166072C3BB}"/>
          </ac:picMkLst>
        </pc:picChg>
        <pc:picChg chg="add mod">
          <ac:chgData name="TERRY BOO CHEE YEE" userId="6d4e0e7e-9185-4754-bf11-0703fdb71a23" providerId="ADAL" clId="{E77FD10C-6807-4FC4-AD0B-2C80F2F1CAFD}" dt="2024-07-30T14:09:03.783" v="3682" actId="1076"/>
          <ac:picMkLst>
            <pc:docMk/>
            <pc:sldMk cId="3898578508" sldId="406"/>
            <ac:picMk id="4" creationId="{0AB2122E-3307-F055-7CB0-39BD1D027EEF}"/>
          </ac:picMkLst>
        </pc:picChg>
        <pc:picChg chg="add mod">
          <ac:chgData name="TERRY BOO CHEE YEE" userId="6d4e0e7e-9185-4754-bf11-0703fdb71a23" providerId="ADAL" clId="{E77FD10C-6807-4FC4-AD0B-2C80F2F1CAFD}" dt="2024-07-30T14:09:03.783" v="3682" actId="1076"/>
          <ac:picMkLst>
            <pc:docMk/>
            <pc:sldMk cId="3898578508" sldId="406"/>
            <ac:picMk id="6" creationId="{D1A25BA1-4EF7-25AA-62BE-FC76AC32C6DC}"/>
          </ac:picMkLst>
        </pc:picChg>
        <pc:picChg chg="add mod">
          <ac:chgData name="TERRY BOO CHEE YEE" userId="6d4e0e7e-9185-4754-bf11-0703fdb71a23" providerId="ADAL" clId="{E77FD10C-6807-4FC4-AD0B-2C80F2F1CAFD}" dt="2024-07-30T14:09:03.783" v="3682" actId="1076"/>
          <ac:picMkLst>
            <pc:docMk/>
            <pc:sldMk cId="3898578508" sldId="406"/>
            <ac:picMk id="19458" creationId="{33300E2A-157F-AFEC-18F2-DF7D10B1C97E}"/>
          </ac:picMkLst>
        </pc:picChg>
      </pc:sldChg>
      <pc:sldChg chg="addSp delSp modSp add mod ord">
        <pc:chgData name="TERRY BOO CHEE YEE" userId="6d4e0e7e-9185-4754-bf11-0703fdb71a23" providerId="ADAL" clId="{E77FD10C-6807-4FC4-AD0B-2C80F2F1CAFD}" dt="2024-07-30T13:53:01.260" v="3097" actId="1076"/>
        <pc:sldMkLst>
          <pc:docMk/>
          <pc:sldMk cId="4155871616" sldId="407"/>
        </pc:sldMkLst>
        <pc:spChg chg="mod">
          <ac:chgData name="TERRY BOO CHEE YEE" userId="6d4e0e7e-9185-4754-bf11-0703fdb71a23" providerId="ADAL" clId="{E77FD10C-6807-4FC4-AD0B-2C80F2F1CAFD}" dt="2024-07-30T13:51:20.273" v="3056" actId="20577"/>
          <ac:spMkLst>
            <pc:docMk/>
            <pc:sldMk cId="4155871616" sldId="407"/>
            <ac:spMk id="249" creationId="{00000000-0000-0000-0000-000000000000}"/>
          </ac:spMkLst>
        </pc:spChg>
        <pc:spChg chg="mod">
          <ac:chgData name="TERRY BOO CHEE YEE" userId="6d4e0e7e-9185-4754-bf11-0703fdb71a23" providerId="ADAL" clId="{E77FD10C-6807-4FC4-AD0B-2C80F2F1CAFD}" dt="2024-07-30T13:52:02.659" v="3067" actId="20577"/>
          <ac:spMkLst>
            <pc:docMk/>
            <pc:sldMk cId="4155871616" sldId="407"/>
            <ac:spMk id="250" creationId="{00000000-0000-0000-0000-000000000000}"/>
          </ac:spMkLst>
        </pc:spChg>
        <pc:picChg chg="del">
          <ac:chgData name="TERRY BOO CHEE YEE" userId="6d4e0e7e-9185-4754-bf11-0703fdb71a23" providerId="ADAL" clId="{E77FD10C-6807-4FC4-AD0B-2C80F2F1CAFD}" dt="2024-07-30T13:52:54.961" v="3091" actId="478"/>
          <ac:picMkLst>
            <pc:docMk/>
            <pc:sldMk cId="4155871616" sldId="407"/>
            <ac:picMk id="3" creationId="{D8EA6BA0-4533-B6AF-3BAB-29166072C3BB}"/>
          </ac:picMkLst>
        </pc:picChg>
        <pc:picChg chg="add mod">
          <ac:chgData name="TERRY BOO CHEE YEE" userId="6d4e0e7e-9185-4754-bf11-0703fdb71a23" providerId="ADAL" clId="{E77FD10C-6807-4FC4-AD0B-2C80F2F1CAFD}" dt="2024-07-30T13:53:01.260" v="3097" actId="1076"/>
          <ac:picMkLst>
            <pc:docMk/>
            <pc:sldMk cId="4155871616" sldId="407"/>
            <ac:picMk id="4" creationId="{F914EB2F-3382-32AB-853E-BE80C750C6D1}"/>
          </ac:picMkLst>
        </pc:picChg>
      </pc:sldChg>
      <pc:sldChg chg="addSp delSp modSp add mod">
        <pc:chgData name="TERRY BOO CHEE YEE" userId="6d4e0e7e-9185-4754-bf11-0703fdb71a23" providerId="ADAL" clId="{E77FD10C-6807-4FC4-AD0B-2C80F2F1CAFD}" dt="2024-07-30T13:53:03.909" v="3099"/>
        <pc:sldMkLst>
          <pc:docMk/>
          <pc:sldMk cId="4178641608" sldId="408"/>
        </pc:sldMkLst>
        <pc:spChg chg="mod">
          <ac:chgData name="TERRY BOO CHEE YEE" userId="6d4e0e7e-9185-4754-bf11-0703fdb71a23" providerId="ADAL" clId="{E77FD10C-6807-4FC4-AD0B-2C80F2F1CAFD}" dt="2024-07-30T13:51:49.370" v="3063" actId="12"/>
          <ac:spMkLst>
            <pc:docMk/>
            <pc:sldMk cId="4178641608" sldId="408"/>
            <ac:spMk id="249" creationId="{00000000-0000-0000-0000-000000000000}"/>
          </ac:spMkLst>
        </pc:spChg>
        <pc:spChg chg="mod">
          <ac:chgData name="TERRY BOO CHEE YEE" userId="6d4e0e7e-9185-4754-bf11-0703fdb71a23" providerId="ADAL" clId="{E77FD10C-6807-4FC4-AD0B-2C80F2F1CAFD}" dt="2024-07-30T13:52:07.561" v="3071" actId="20577"/>
          <ac:spMkLst>
            <pc:docMk/>
            <pc:sldMk cId="4178641608" sldId="408"/>
            <ac:spMk id="250" creationId="{00000000-0000-0000-0000-000000000000}"/>
          </ac:spMkLst>
        </pc:spChg>
        <pc:picChg chg="add mod">
          <ac:chgData name="TERRY BOO CHEE YEE" userId="6d4e0e7e-9185-4754-bf11-0703fdb71a23" providerId="ADAL" clId="{E77FD10C-6807-4FC4-AD0B-2C80F2F1CAFD}" dt="2024-07-30T13:53:03.909" v="3099"/>
          <ac:picMkLst>
            <pc:docMk/>
            <pc:sldMk cId="4178641608" sldId="408"/>
            <ac:picMk id="2" creationId="{689F6AB4-0C95-48C1-D1FD-1221F169BDF6}"/>
          </ac:picMkLst>
        </pc:picChg>
        <pc:picChg chg="del">
          <ac:chgData name="TERRY BOO CHEE YEE" userId="6d4e0e7e-9185-4754-bf11-0703fdb71a23" providerId="ADAL" clId="{E77FD10C-6807-4FC4-AD0B-2C80F2F1CAFD}" dt="2024-07-30T13:53:03.805" v="3098" actId="478"/>
          <ac:picMkLst>
            <pc:docMk/>
            <pc:sldMk cId="4178641608" sldId="408"/>
            <ac:picMk id="3" creationId="{D8EA6BA0-4533-B6AF-3BAB-29166072C3BB}"/>
          </ac:picMkLst>
        </pc:picChg>
      </pc:sldChg>
      <pc:sldChg chg="addSp delSp modSp add mod">
        <pc:chgData name="TERRY BOO CHEE YEE" userId="6d4e0e7e-9185-4754-bf11-0703fdb71a23" providerId="ADAL" clId="{E77FD10C-6807-4FC4-AD0B-2C80F2F1CAFD}" dt="2024-07-30T14:14:39.488" v="3831" actId="1076"/>
        <pc:sldMkLst>
          <pc:docMk/>
          <pc:sldMk cId="104152370" sldId="409"/>
        </pc:sldMkLst>
        <pc:spChg chg="add del mod">
          <ac:chgData name="TERRY BOO CHEE YEE" userId="6d4e0e7e-9185-4754-bf11-0703fdb71a23" providerId="ADAL" clId="{E77FD10C-6807-4FC4-AD0B-2C80F2F1CAFD}" dt="2024-07-30T14:09:19.118" v="3684" actId="478"/>
          <ac:spMkLst>
            <pc:docMk/>
            <pc:sldMk cId="104152370" sldId="409"/>
            <ac:spMk id="8" creationId="{2CFA1B3B-B997-0285-1079-3B60E26A260A}"/>
          </ac:spMkLst>
        </pc:spChg>
        <pc:spChg chg="add mod">
          <ac:chgData name="TERRY BOO CHEE YEE" userId="6d4e0e7e-9185-4754-bf11-0703fdb71a23" providerId="ADAL" clId="{E77FD10C-6807-4FC4-AD0B-2C80F2F1CAFD}" dt="2024-07-30T14:14:39.488" v="3831" actId="1076"/>
          <ac:spMkLst>
            <pc:docMk/>
            <pc:sldMk cId="104152370" sldId="409"/>
            <ac:spMk id="9" creationId="{A47FA1E7-D886-8CE9-EBA6-D989089379CC}"/>
          </ac:spMkLst>
        </pc:spChg>
        <pc:spChg chg="del mod">
          <ac:chgData name="TERRY BOO CHEE YEE" userId="6d4e0e7e-9185-4754-bf11-0703fdb71a23" providerId="ADAL" clId="{E77FD10C-6807-4FC4-AD0B-2C80F2F1CAFD}" dt="2024-07-30T14:09:16.706" v="3683" actId="478"/>
          <ac:spMkLst>
            <pc:docMk/>
            <pc:sldMk cId="104152370" sldId="409"/>
            <ac:spMk id="249" creationId="{00000000-0000-0000-0000-000000000000}"/>
          </ac:spMkLst>
        </pc:spChg>
        <pc:spChg chg="mod">
          <ac:chgData name="TERRY BOO CHEE YEE" userId="6d4e0e7e-9185-4754-bf11-0703fdb71a23" providerId="ADAL" clId="{E77FD10C-6807-4FC4-AD0B-2C80F2F1CAFD}" dt="2024-07-30T13:52:18.302" v="3087" actId="20577"/>
          <ac:spMkLst>
            <pc:docMk/>
            <pc:sldMk cId="104152370" sldId="409"/>
            <ac:spMk id="250" creationId="{00000000-0000-0000-0000-000000000000}"/>
          </ac:spMkLst>
        </pc:spChg>
        <pc:picChg chg="del">
          <ac:chgData name="TERRY BOO CHEE YEE" userId="6d4e0e7e-9185-4754-bf11-0703fdb71a23" providerId="ADAL" clId="{E77FD10C-6807-4FC4-AD0B-2C80F2F1CAFD}" dt="2024-07-30T13:52:45.166" v="3088" actId="478"/>
          <ac:picMkLst>
            <pc:docMk/>
            <pc:sldMk cId="104152370" sldId="409"/>
            <ac:picMk id="3" creationId="{D8EA6BA0-4533-B6AF-3BAB-29166072C3BB}"/>
          </ac:picMkLst>
        </pc:picChg>
        <pc:picChg chg="add mod">
          <ac:chgData name="TERRY BOO CHEE YEE" userId="6d4e0e7e-9185-4754-bf11-0703fdb71a23" providerId="ADAL" clId="{E77FD10C-6807-4FC4-AD0B-2C80F2F1CAFD}" dt="2024-07-30T14:14:33.203" v="3828" actId="1076"/>
          <ac:picMkLst>
            <pc:docMk/>
            <pc:sldMk cId="104152370" sldId="409"/>
            <ac:picMk id="4" creationId="{4DF05BE1-463F-B4E4-AA52-318237635D35}"/>
          </ac:picMkLst>
        </pc:picChg>
        <pc:picChg chg="add mod">
          <ac:chgData name="TERRY BOO CHEE YEE" userId="6d4e0e7e-9185-4754-bf11-0703fdb71a23" providerId="ADAL" clId="{E77FD10C-6807-4FC4-AD0B-2C80F2F1CAFD}" dt="2024-07-30T14:14:33.203" v="3828" actId="1076"/>
          <ac:picMkLst>
            <pc:docMk/>
            <pc:sldMk cId="104152370" sldId="409"/>
            <ac:picMk id="6" creationId="{5C4FE4AC-087C-B0DB-C602-302876F7D158}"/>
          </ac:picMkLst>
        </pc:picChg>
        <pc:picChg chg="add mod">
          <ac:chgData name="TERRY BOO CHEE YEE" userId="6d4e0e7e-9185-4754-bf11-0703fdb71a23" providerId="ADAL" clId="{E77FD10C-6807-4FC4-AD0B-2C80F2F1CAFD}" dt="2024-07-30T14:14:33.203" v="3828" actId="1076"/>
          <ac:picMkLst>
            <pc:docMk/>
            <pc:sldMk cId="104152370" sldId="409"/>
            <ac:picMk id="21506" creationId="{80E0F4D7-1A53-73FC-3464-2F5BFD6C3508}"/>
          </ac:picMkLst>
        </pc:picChg>
      </pc:sldChg>
      <pc:sldChg chg="addSp delSp modSp add mod">
        <pc:chgData name="TERRY BOO CHEE YEE" userId="6d4e0e7e-9185-4754-bf11-0703fdb71a23" providerId="ADAL" clId="{E77FD10C-6807-4FC4-AD0B-2C80F2F1CAFD}" dt="2024-07-30T15:32:15.179" v="3978" actId="1076"/>
        <pc:sldMkLst>
          <pc:docMk/>
          <pc:sldMk cId="1924757088" sldId="410"/>
        </pc:sldMkLst>
        <pc:spChg chg="add">
          <ac:chgData name="TERRY BOO CHEE YEE" userId="6d4e0e7e-9185-4754-bf11-0703fdb71a23" providerId="ADAL" clId="{E77FD10C-6807-4FC4-AD0B-2C80F2F1CAFD}" dt="2024-07-30T15:30:54.658" v="3961"/>
          <ac:spMkLst>
            <pc:docMk/>
            <pc:sldMk cId="1924757088" sldId="410"/>
            <ac:spMk id="3" creationId="{77F04D73-5831-79E1-9E32-A429CE569CAB}"/>
          </ac:spMkLst>
        </pc:spChg>
        <pc:spChg chg="add">
          <ac:chgData name="TERRY BOO CHEE YEE" userId="6d4e0e7e-9185-4754-bf11-0703fdb71a23" providerId="ADAL" clId="{E77FD10C-6807-4FC4-AD0B-2C80F2F1CAFD}" dt="2024-07-30T15:30:54.658" v="3961"/>
          <ac:spMkLst>
            <pc:docMk/>
            <pc:sldMk cId="1924757088" sldId="410"/>
            <ac:spMk id="4" creationId="{10CDF338-F14C-C707-5A8C-2C8769A2963C}"/>
          </ac:spMkLst>
        </pc:spChg>
        <pc:spChg chg="add">
          <ac:chgData name="TERRY BOO CHEE YEE" userId="6d4e0e7e-9185-4754-bf11-0703fdb71a23" providerId="ADAL" clId="{E77FD10C-6807-4FC4-AD0B-2C80F2F1CAFD}" dt="2024-07-30T15:30:54.658" v="3961"/>
          <ac:spMkLst>
            <pc:docMk/>
            <pc:sldMk cId="1924757088" sldId="410"/>
            <ac:spMk id="5" creationId="{CC52D6FE-B808-5132-B45E-04EB969AB992}"/>
          </ac:spMkLst>
        </pc:spChg>
        <pc:spChg chg="mod">
          <ac:chgData name="TERRY BOO CHEE YEE" userId="6d4e0e7e-9185-4754-bf11-0703fdb71a23" providerId="ADAL" clId="{E77FD10C-6807-4FC4-AD0B-2C80F2F1CAFD}" dt="2024-07-30T15:32:11.507" v="3977" actId="404"/>
          <ac:spMkLst>
            <pc:docMk/>
            <pc:sldMk cId="1924757088" sldId="410"/>
            <ac:spMk id="249" creationId="{00000000-0000-0000-0000-000000000000}"/>
          </ac:spMkLst>
        </pc:spChg>
        <pc:spChg chg="mod">
          <ac:chgData name="TERRY BOO CHEE YEE" userId="6d4e0e7e-9185-4754-bf11-0703fdb71a23" providerId="ADAL" clId="{E77FD10C-6807-4FC4-AD0B-2C80F2F1CAFD}" dt="2024-07-30T15:31:58.913" v="3974"/>
          <ac:spMkLst>
            <pc:docMk/>
            <pc:sldMk cId="1924757088" sldId="410"/>
            <ac:spMk id="250" creationId="{00000000-0000-0000-0000-000000000000}"/>
          </ac:spMkLst>
        </pc:spChg>
        <pc:picChg chg="del">
          <ac:chgData name="TERRY BOO CHEE YEE" userId="6d4e0e7e-9185-4754-bf11-0703fdb71a23" providerId="ADAL" clId="{E77FD10C-6807-4FC4-AD0B-2C80F2F1CAFD}" dt="2024-07-30T15:29:31.898" v="3915" actId="478"/>
          <ac:picMkLst>
            <pc:docMk/>
            <pc:sldMk cId="1924757088" sldId="410"/>
            <ac:picMk id="2" creationId="{D7634E37-E61B-531E-932F-7333AF06221C}"/>
          </ac:picMkLst>
        </pc:picChg>
        <pc:picChg chg="add mod">
          <ac:chgData name="TERRY BOO CHEE YEE" userId="6d4e0e7e-9185-4754-bf11-0703fdb71a23" providerId="ADAL" clId="{E77FD10C-6807-4FC4-AD0B-2C80F2F1CAFD}" dt="2024-07-30T15:32:15.179" v="3978" actId="1076"/>
          <ac:picMkLst>
            <pc:docMk/>
            <pc:sldMk cId="1924757088" sldId="410"/>
            <ac:picMk id="26626" creationId="{79D7BADC-3C04-A168-DB9A-84BF207A5C72}"/>
          </ac:picMkLst>
        </pc:picChg>
      </pc:sldChg>
      <pc:sldChg chg="new del">
        <pc:chgData name="TERRY BOO CHEE YEE" userId="6d4e0e7e-9185-4754-bf11-0703fdb71a23" providerId="ADAL" clId="{E77FD10C-6807-4FC4-AD0B-2C80F2F1CAFD}" dt="2024-07-30T14:19:37.711" v="3841" actId="2696"/>
        <pc:sldMkLst>
          <pc:docMk/>
          <pc:sldMk cId="158846422" sldId="411"/>
        </pc:sldMkLst>
      </pc:sldChg>
      <pc:sldChg chg="addSp delSp modSp add mod">
        <pc:chgData name="TERRY BOO CHEE YEE" userId="6d4e0e7e-9185-4754-bf11-0703fdb71a23" providerId="ADAL" clId="{E77FD10C-6807-4FC4-AD0B-2C80F2F1CAFD}" dt="2024-07-30T15:52:07.473" v="4163" actId="12"/>
        <pc:sldMkLst>
          <pc:docMk/>
          <pc:sldMk cId="2630768702" sldId="411"/>
        </pc:sldMkLst>
        <pc:spChg chg="add del">
          <ac:chgData name="TERRY BOO CHEE YEE" userId="6d4e0e7e-9185-4754-bf11-0703fdb71a23" providerId="ADAL" clId="{E77FD10C-6807-4FC4-AD0B-2C80F2F1CAFD}" dt="2024-07-30T14:20:24.392" v="3879" actId="22"/>
          <ac:spMkLst>
            <pc:docMk/>
            <pc:sldMk cId="2630768702" sldId="411"/>
            <ac:spMk id="4" creationId="{5C2D8E7C-CBAE-8653-67D0-C4F35FBDF082}"/>
          </ac:spMkLst>
        </pc:spChg>
        <pc:spChg chg="mod">
          <ac:chgData name="TERRY BOO CHEE YEE" userId="6d4e0e7e-9185-4754-bf11-0703fdb71a23" providerId="ADAL" clId="{E77FD10C-6807-4FC4-AD0B-2C80F2F1CAFD}" dt="2024-07-30T15:52:07.473" v="4163" actId="12"/>
          <ac:spMkLst>
            <pc:docMk/>
            <pc:sldMk cId="2630768702" sldId="411"/>
            <ac:spMk id="249" creationId="{00000000-0000-0000-0000-000000000000}"/>
          </ac:spMkLst>
        </pc:spChg>
        <pc:spChg chg="mod">
          <ac:chgData name="TERRY BOO CHEE YEE" userId="6d4e0e7e-9185-4754-bf11-0703fdb71a23" providerId="ADAL" clId="{E77FD10C-6807-4FC4-AD0B-2C80F2F1CAFD}" dt="2024-07-30T14:20:36.865" v="3891" actId="20577"/>
          <ac:spMkLst>
            <pc:docMk/>
            <pc:sldMk cId="2630768702" sldId="411"/>
            <ac:spMk id="250" creationId="{00000000-0000-0000-0000-000000000000}"/>
          </ac:spMkLst>
        </pc:spChg>
        <pc:picChg chg="del">
          <ac:chgData name="TERRY BOO CHEE YEE" userId="6d4e0e7e-9185-4754-bf11-0703fdb71a23" providerId="ADAL" clId="{E77FD10C-6807-4FC4-AD0B-2C80F2F1CAFD}" dt="2024-07-30T15:35:45.816" v="4003" actId="478"/>
          <ac:picMkLst>
            <pc:docMk/>
            <pc:sldMk cId="2630768702" sldId="411"/>
            <ac:picMk id="2" creationId="{689F6AB4-0C95-48C1-D1FD-1221F169BDF6}"/>
          </ac:picMkLst>
        </pc:picChg>
        <pc:picChg chg="add mod">
          <ac:chgData name="TERRY BOO CHEE YEE" userId="6d4e0e7e-9185-4754-bf11-0703fdb71a23" providerId="ADAL" clId="{E77FD10C-6807-4FC4-AD0B-2C80F2F1CAFD}" dt="2024-07-30T15:44:23.442" v="4030" actId="1076"/>
          <ac:picMkLst>
            <pc:docMk/>
            <pc:sldMk cId="2630768702" sldId="411"/>
            <ac:picMk id="6" creationId="{F5392CEB-10A0-7670-42EA-AF2E3C8B8E5C}"/>
          </ac:picMkLst>
        </pc:picChg>
      </pc:sldChg>
      <pc:sldChg chg="addSp delSp modSp add mod">
        <pc:chgData name="TERRY BOO CHEE YEE" userId="6d4e0e7e-9185-4754-bf11-0703fdb71a23" providerId="ADAL" clId="{E77FD10C-6807-4FC4-AD0B-2C80F2F1CAFD}" dt="2024-07-31T13:37:41.395" v="4584"/>
        <pc:sldMkLst>
          <pc:docMk/>
          <pc:sldMk cId="1038649786" sldId="412"/>
        </pc:sldMkLst>
        <pc:spChg chg="mod">
          <ac:chgData name="TERRY BOO CHEE YEE" userId="6d4e0e7e-9185-4754-bf11-0703fdb71a23" providerId="ADAL" clId="{E77FD10C-6807-4FC4-AD0B-2C80F2F1CAFD}" dt="2024-07-31T13:37:41.395" v="4584"/>
          <ac:spMkLst>
            <pc:docMk/>
            <pc:sldMk cId="1038649786" sldId="412"/>
            <ac:spMk id="9" creationId="{A47FA1E7-D886-8CE9-EBA6-D989089379CC}"/>
          </ac:spMkLst>
        </pc:spChg>
        <pc:spChg chg="mod">
          <ac:chgData name="TERRY BOO CHEE YEE" userId="6d4e0e7e-9185-4754-bf11-0703fdb71a23" providerId="ADAL" clId="{E77FD10C-6807-4FC4-AD0B-2C80F2F1CAFD}" dt="2024-07-30T14:20:43.730" v="3914" actId="20577"/>
          <ac:spMkLst>
            <pc:docMk/>
            <pc:sldMk cId="1038649786" sldId="412"/>
            <ac:spMk id="250" creationId="{00000000-0000-0000-0000-000000000000}"/>
          </ac:spMkLst>
        </pc:spChg>
        <pc:picChg chg="del mod">
          <ac:chgData name="TERRY BOO CHEE YEE" userId="6d4e0e7e-9185-4754-bf11-0703fdb71a23" providerId="ADAL" clId="{E77FD10C-6807-4FC4-AD0B-2C80F2F1CAFD}" dt="2024-07-31T13:28:43.048" v="4524" actId="478"/>
          <ac:picMkLst>
            <pc:docMk/>
            <pc:sldMk cId="1038649786" sldId="412"/>
            <ac:picMk id="2" creationId="{48DF848A-2EC1-CB1E-17AD-8B9AF218D4BD}"/>
          </ac:picMkLst>
        </pc:picChg>
        <pc:picChg chg="add mod">
          <ac:chgData name="TERRY BOO CHEE YEE" userId="6d4e0e7e-9185-4754-bf11-0703fdb71a23" providerId="ADAL" clId="{E77FD10C-6807-4FC4-AD0B-2C80F2F1CAFD}" dt="2024-07-31T13:35:10.705" v="4543" actId="1076"/>
          <ac:picMkLst>
            <pc:docMk/>
            <pc:sldMk cId="1038649786" sldId="412"/>
            <ac:picMk id="3" creationId="{C5282E6D-3C9A-D626-895E-B4DCE5388E43}"/>
          </ac:picMkLst>
        </pc:picChg>
        <pc:picChg chg="del">
          <ac:chgData name="TERRY BOO CHEE YEE" userId="6d4e0e7e-9185-4754-bf11-0703fdb71a23" providerId="ADAL" clId="{E77FD10C-6807-4FC4-AD0B-2C80F2F1CAFD}" dt="2024-07-30T15:44:41.448" v="4031" actId="478"/>
          <ac:picMkLst>
            <pc:docMk/>
            <pc:sldMk cId="1038649786" sldId="412"/>
            <ac:picMk id="4" creationId="{4DF05BE1-463F-B4E4-AA52-318237635D35}"/>
          </ac:picMkLst>
        </pc:picChg>
        <pc:picChg chg="del">
          <ac:chgData name="TERRY BOO CHEE YEE" userId="6d4e0e7e-9185-4754-bf11-0703fdb71a23" providerId="ADAL" clId="{E77FD10C-6807-4FC4-AD0B-2C80F2F1CAFD}" dt="2024-07-30T15:44:41.448" v="4031" actId="478"/>
          <ac:picMkLst>
            <pc:docMk/>
            <pc:sldMk cId="1038649786" sldId="412"/>
            <ac:picMk id="6" creationId="{5C4FE4AC-087C-B0DB-C602-302876F7D158}"/>
          </ac:picMkLst>
        </pc:picChg>
        <pc:picChg chg="add mod">
          <ac:chgData name="TERRY BOO CHEE YEE" userId="6d4e0e7e-9185-4754-bf11-0703fdb71a23" providerId="ADAL" clId="{E77FD10C-6807-4FC4-AD0B-2C80F2F1CAFD}" dt="2024-07-31T13:35:10.705" v="4543" actId="1076"/>
          <ac:picMkLst>
            <pc:docMk/>
            <pc:sldMk cId="1038649786" sldId="412"/>
            <ac:picMk id="7" creationId="{D5CA9C4F-94EA-AC9C-0DB5-C88F35CEDF6D}"/>
          </ac:picMkLst>
        </pc:picChg>
        <pc:picChg chg="add del mod">
          <ac:chgData name="TERRY BOO CHEE YEE" userId="6d4e0e7e-9185-4754-bf11-0703fdb71a23" providerId="ADAL" clId="{E77FD10C-6807-4FC4-AD0B-2C80F2F1CAFD}" dt="2024-07-31T06:50:34.271" v="4522" actId="478"/>
          <ac:picMkLst>
            <pc:docMk/>
            <pc:sldMk cId="1038649786" sldId="412"/>
            <ac:picMk id="8" creationId="{F15233C1-0824-B3F2-9213-6451A7EB7216}"/>
          </ac:picMkLst>
        </pc:picChg>
        <pc:picChg chg="del">
          <ac:chgData name="TERRY BOO CHEE YEE" userId="6d4e0e7e-9185-4754-bf11-0703fdb71a23" providerId="ADAL" clId="{E77FD10C-6807-4FC4-AD0B-2C80F2F1CAFD}" dt="2024-07-30T15:44:41.448" v="4031" actId="478"/>
          <ac:picMkLst>
            <pc:docMk/>
            <pc:sldMk cId="1038649786" sldId="412"/>
            <ac:picMk id="21506" creationId="{80E0F4D7-1A53-73FC-3464-2F5BFD6C3508}"/>
          </ac:picMkLst>
        </pc:picChg>
        <pc:picChg chg="add mod">
          <ac:chgData name="TERRY BOO CHEE YEE" userId="6d4e0e7e-9185-4754-bf11-0703fdb71a23" providerId="ADAL" clId="{E77FD10C-6807-4FC4-AD0B-2C80F2F1CAFD}" dt="2024-07-31T13:35:10.705" v="4543" actId="1076"/>
          <ac:picMkLst>
            <pc:docMk/>
            <pc:sldMk cId="1038649786" sldId="412"/>
            <ac:picMk id="24578" creationId="{59BDAAE6-25BB-44C4-13E6-B9963D07D5B0}"/>
          </ac:picMkLst>
        </pc:picChg>
      </pc:sldChg>
      <pc:sldChg chg="addSp delSp modSp add mod">
        <pc:chgData name="TERRY BOO CHEE YEE" userId="6d4e0e7e-9185-4754-bf11-0703fdb71a23" providerId="ADAL" clId="{E77FD10C-6807-4FC4-AD0B-2C80F2F1CAFD}" dt="2024-07-30T15:34:12.154" v="4002"/>
        <pc:sldMkLst>
          <pc:docMk/>
          <pc:sldMk cId="57785885" sldId="413"/>
        </pc:sldMkLst>
        <pc:spChg chg="mod">
          <ac:chgData name="TERRY BOO CHEE YEE" userId="6d4e0e7e-9185-4754-bf11-0703fdb71a23" providerId="ADAL" clId="{E77FD10C-6807-4FC4-AD0B-2C80F2F1CAFD}" dt="2024-07-30T15:33:36.206" v="4000" actId="313"/>
          <ac:spMkLst>
            <pc:docMk/>
            <pc:sldMk cId="57785885" sldId="413"/>
            <ac:spMk id="249" creationId="{00000000-0000-0000-0000-000000000000}"/>
          </ac:spMkLst>
        </pc:spChg>
        <pc:spChg chg="mod">
          <ac:chgData name="TERRY BOO CHEE YEE" userId="6d4e0e7e-9185-4754-bf11-0703fdb71a23" providerId="ADAL" clId="{E77FD10C-6807-4FC4-AD0B-2C80F2F1CAFD}" dt="2024-07-30T15:31:56.428" v="3973" actId="20577"/>
          <ac:spMkLst>
            <pc:docMk/>
            <pc:sldMk cId="57785885" sldId="413"/>
            <ac:spMk id="250" creationId="{00000000-0000-0000-0000-000000000000}"/>
          </ac:spMkLst>
        </pc:spChg>
        <pc:picChg chg="add mod">
          <ac:chgData name="TERRY BOO CHEE YEE" userId="6d4e0e7e-9185-4754-bf11-0703fdb71a23" providerId="ADAL" clId="{E77FD10C-6807-4FC4-AD0B-2C80F2F1CAFD}" dt="2024-07-30T15:34:12.154" v="4002"/>
          <ac:picMkLst>
            <pc:docMk/>
            <pc:sldMk cId="57785885" sldId="413"/>
            <ac:picMk id="2" creationId="{E1B456E0-1493-BF22-7337-874493B33735}"/>
          </ac:picMkLst>
        </pc:picChg>
        <pc:picChg chg="del">
          <ac:chgData name="TERRY BOO CHEE YEE" userId="6d4e0e7e-9185-4754-bf11-0703fdb71a23" providerId="ADAL" clId="{E77FD10C-6807-4FC4-AD0B-2C80F2F1CAFD}" dt="2024-07-30T15:34:12.010" v="4001" actId="478"/>
          <ac:picMkLst>
            <pc:docMk/>
            <pc:sldMk cId="57785885" sldId="413"/>
            <ac:picMk id="26626" creationId="{79D7BADC-3C04-A168-DB9A-84BF207A5C72}"/>
          </ac:picMkLst>
        </pc:picChg>
      </pc:sldChg>
      <pc:sldChg chg="addSp delSp modSp add mod ord">
        <pc:chgData name="TERRY BOO CHEE YEE" userId="6d4e0e7e-9185-4754-bf11-0703fdb71a23" providerId="ADAL" clId="{E77FD10C-6807-4FC4-AD0B-2C80F2F1CAFD}" dt="2024-07-30T15:58:21.222" v="4270" actId="20577"/>
        <pc:sldMkLst>
          <pc:docMk/>
          <pc:sldMk cId="2333124643" sldId="414"/>
        </pc:sldMkLst>
        <pc:spChg chg="mod">
          <ac:chgData name="TERRY BOO CHEE YEE" userId="6d4e0e7e-9185-4754-bf11-0703fdb71a23" providerId="ADAL" clId="{E77FD10C-6807-4FC4-AD0B-2C80F2F1CAFD}" dt="2024-07-30T15:58:21.222" v="4270" actId="20577"/>
          <ac:spMkLst>
            <pc:docMk/>
            <pc:sldMk cId="2333124643" sldId="414"/>
            <ac:spMk id="249" creationId="{00000000-0000-0000-0000-000000000000}"/>
          </ac:spMkLst>
        </pc:spChg>
        <pc:spChg chg="mod">
          <ac:chgData name="TERRY BOO CHEE YEE" userId="6d4e0e7e-9185-4754-bf11-0703fdb71a23" providerId="ADAL" clId="{E77FD10C-6807-4FC4-AD0B-2C80F2F1CAFD}" dt="2024-07-30T15:47:08.827" v="4064"/>
          <ac:spMkLst>
            <pc:docMk/>
            <pc:sldMk cId="2333124643" sldId="414"/>
            <ac:spMk id="250" creationId="{00000000-0000-0000-0000-000000000000}"/>
          </ac:spMkLst>
        </pc:spChg>
        <pc:picChg chg="add mod">
          <ac:chgData name="TERRY BOO CHEE YEE" userId="6d4e0e7e-9185-4754-bf11-0703fdb71a23" providerId="ADAL" clId="{E77FD10C-6807-4FC4-AD0B-2C80F2F1CAFD}" dt="2024-07-30T15:46:58.916" v="4061" actId="1076"/>
          <ac:picMkLst>
            <pc:docMk/>
            <pc:sldMk cId="2333124643" sldId="414"/>
            <ac:picMk id="3" creationId="{2F3CA9D3-78D4-553E-2CFB-4404314050A8}"/>
          </ac:picMkLst>
        </pc:picChg>
        <pc:picChg chg="del">
          <ac:chgData name="TERRY BOO CHEE YEE" userId="6d4e0e7e-9185-4754-bf11-0703fdb71a23" providerId="ADAL" clId="{E77FD10C-6807-4FC4-AD0B-2C80F2F1CAFD}" dt="2024-07-30T15:46:50.737" v="4055" actId="478"/>
          <ac:picMkLst>
            <pc:docMk/>
            <pc:sldMk cId="2333124643" sldId="414"/>
            <ac:picMk id="6" creationId="{F5392CEB-10A0-7670-42EA-AF2E3C8B8E5C}"/>
          </ac:picMkLst>
        </pc:picChg>
      </pc:sldChg>
      <pc:sldChg chg="addSp delSp modSp add mod ord">
        <pc:chgData name="TERRY BOO CHEE YEE" userId="6d4e0e7e-9185-4754-bf11-0703fdb71a23" providerId="ADAL" clId="{E77FD10C-6807-4FC4-AD0B-2C80F2F1CAFD}" dt="2024-07-31T13:37:25.090" v="4583" actId="20577"/>
        <pc:sldMkLst>
          <pc:docMk/>
          <pc:sldMk cId="3448536607" sldId="415"/>
        </pc:sldMkLst>
        <pc:spChg chg="mod">
          <ac:chgData name="TERRY BOO CHEE YEE" userId="6d4e0e7e-9185-4754-bf11-0703fdb71a23" providerId="ADAL" clId="{E77FD10C-6807-4FC4-AD0B-2C80F2F1CAFD}" dt="2024-07-31T13:37:25.090" v="4583" actId="20577"/>
          <ac:spMkLst>
            <pc:docMk/>
            <pc:sldMk cId="3448536607" sldId="415"/>
            <ac:spMk id="9" creationId="{A47FA1E7-D886-8CE9-EBA6-D989089379CC}"/>
          </ac:spMkLst>
        </pc:spChg>
        <pc:spChg chg="mod">
          <ac:chgData name="TERRY BOO CHEE YEE" userId="6d4e0e7e-9185-4754-bf11-0703fdb71a23" providerId="ADAL" clId="{E77FD10C-6807-4FC4-AD0B-2C80F2F1CAFD}" dt="2024-07-31T13:34:10.998" v="4538" actId="1076"/>
          <ac:spMkLst>
            <pc:docMk/>
            <pc:sldMk cId="3448536607" sldId="415"/>
            <ac:spMk id="250" creationId="{00000000-0000-0000-0000-000000000000}"/>
          </ac:spMkLst>
        </pc:spChg>
        <pc:picChg chg="del">
          <ac:chgData name="TERRY BOO CHEE YEE" userId="6d4e0e7e-9185-4754-bf11-0703fdb71a23" providerId="ADAL" clId="{E77FD10C-6807-4FC4-AD0B-2C80F2F1CAFD}" dt="2024-07-30T15:59:23.976" v="4277" actId="478"/>
          <ac:picMkLst>
            <pc:docMk/>
            <pc:sldMk cId="3448536607" sldId="415"/>
            <ac:picMk id="3" creationId="{C5282E6D-3C9A-D626-895E-B4DCE5388E43}"/>
          </ac:picMkLst>
        </pc:picChg>
        <pc:picChg chg="add mod">
          <ac:chgData name="TERRY BOO CHEE YEE" userId="6d4e0e7e-9185-4754-bf11-0703fdb71a23" providerId="ADAL" clId="{E77FD10C-6807-4FC4-AD0B-2C80F2F1CAFD}" dt="2024-07-31T13:34:14.665" v="4539" actId="1076"/>
          <ac:picMkLst>
            <pc:docMk/>
            <pc:sldMk cId="3448536607" sldId="415"/>
            <ac:picMk id="4" creationId="{2CBCE305-446E-E8AC-8B98-51E7A51697D4}"/>
          </ac:picMkLst>
        </pc:picChg>
        <pc:picChg chg="add mod">
          <ac:chgData name="TERRY BOO CHEE YEE" userId="6d4e0e7e-9185-4754-bf11-0703fdb71a23" providerId="ADAL" clId="{E77FD10C-6807-4FC4-AD0B-2C80F2F1CAFD}" dt="2024-07-31T13:34:14.665" v="4539" actId="1076"/>
          <ac:picMkLst>
            <pc:docMk/>
            <pc:sldMk cId="3448536607" sldId="415"/>
            <ac:picMk id="6" creationId="{58C08B23-4FAE-F883-2A63-C6E4B8515555}"/>
          </ac:picMkLst>
        </pc:picChg>
        <pc:picChg chg="del">
          <ac:chgData name="TERRY BOO CHEE YEE" userId="6d4e0e7e-9185-4754-bf11-0703fdb71a23" providerId="ADAL" clId="{E77FD10C-6807-4FC4-AD0B-2C80F2F1CAFD}" dt="2024-07-30T15:59:37.713" v="4279" actId="478"/>
          <ac:picMkLst>
            <pc:docMk/>
            <pc:sldMk cId="3448536607" sldId="415"/>
            <ac:picMk id="7" creationId="{D5CA9C4F-94EA-AC9C-0DB5-C88F35CEDF6D}"/>
          </ac:picMkLst>
        </pc:picChg>
        <pc:picChg chg="add del mod">
          <ac:chgData name="TERRY BOO CHEE YEE" userId="6d4e0e7e-9185-4754-bf11-0703fdb71a23" providerId="ADAL" clId="{E77FD10C-6807-4FC4-AD0B-2C80F2F1CAFD}" dt="2024-07-31T13:34:04.162" v="4533" actId="478"/>
          <ac:picMkLst>
            <pc:docMk/>
            <pc:sldMk cId="3448536607" sldId="415"/>
            <ac:picMk id="8" creationId="{143FC939-2852-825A-60E8-6344D40B29FC}"/>
          </ac:picMkLst>
        </pc:picChg>
        <pc:picChg chg="del">
          <ac:chgData name="TERRY BOO CHEE YEE" userId="6d4e0e7e-9185-4754-bf11-0703fdb71a23" providerId="ADAL" clId="{E77FD10C-6807-4FC4-AD0B-2C80F2F1CAFD}" dt="2024-07-30T15:59:51.854" v="4287" actId="478"/>
          <ac:picMkLst>
            <pc:docMk/>
            <pc:sldMk cId="3448536607" sldId="415"/>
            <ac:picMk id="24578" creationId="{59BDAAE6-25BB-44C4-13E6-B9963D07D5B0}"/>
          </ac:picMkLst>
        </pc:picChg>
        <pc:picChg chg="add mod">
          <ac:chgData name="TERRY BOO CHEE YEE" userId="6d4e0e7e-9185-4754-bf11-0703fdb71a23" providerId="ADAL" clId="{E77FD10C-6807-4FC4-AD0B-2C80F2F1CAFD}" dt="2024-07-31T13:34:14.665" v="4539" actId="1076"/>
          <ac:picMkLst>
            <pc:docMk/>
            <pc:sldMk cId="3448536607" sldId="415"/>
            <ac:picMk id="28674" creationId="{923C8E47-7861-D5C0-57CA-34EAA70612C3}"/>
          </ac:picMkLst>
        </pc:picChg>
      </pc:sldChg>
      <pc:sldChg chg="addSp delSp modSp add mod ord">
        <pc:chgData name="TERRY BOO CHEE YEE" userId="6d4e0e7e-9185-4754-bf11-0703fdb71a23" providerId="ADAL" clId="{E77FD10C-6807-4FC4-AD0B-2C80F2F1CAFD}" dt="2024-08-04T05:36:55.385" v="5107" actId="1076"/>
        <pc:sldMkLst>
          <pc:docMk/>
          <pc:sldMk cId="2535499860" sldId="416"/>
        </pc:sldMkLst>
        <pc:spChg chg="mod">
          <ac:chgData name="TERRY BOO CHEE YEE" userId="6d4e0e7e-9185-4754-bf11-0703fdb71a23" providerId="ADAL" clId="{E77FD10C-6807-4FC4-AD0B-2C80F2F1CAFD}" dt="2024-08-04T05:36:37.345" v="5091" actId="14100"/>
          <ac:spMkLst>
            <pc:docMk/>
            <pc:sldMk cId="2535499860" sldId="416"/>
            <ac:spMk id="249" creationId="{00000000-0000-0000-0000-000000000000}"/>
          </ac:spMkLst>
        </pc:spChg>
        <pc:spChg chg="mod">
          <ac:chgData name="TERRY BOO CHEE YEE" userId="6d4e0e7e-9185-4754-bf11-0703fdb71a23" providerId="ADAL" clId="{E77FD10C-6807-4FC4-AD0B-2C80F2F1CAFD}" dt="2024-08-04T05:36:52.536" v="5105" actId="20577"/>
          <ac:spMkLst>
            <pc:docMk/>
            <pc:sldMk cId="2535499860" sldId="416"/>
            <ac:spMk id="250" creationId="{00000000-0000-0000-0000-000000000000}"/>
          </ac:spMkLst>
        </pc:spChg>
        <pc:picChg chg="del mod">
          <ac:chgData name="TERRY BOO CHEE YEE" userId="6d4e0e7e-9185-4754-bf11-0703fdb71a23" providerId="ADAL" clId="{E77FD10C-6807-4FC4-AD0B-2C80F2F1CAFD}" dt="2024-07-30T16:02:10.128" v="4320" actId="478"/>
          <ac:picMkLst>
            <pc:docMk/>
            <pc:sldMk cId="2535499860" sldId="416"/>
            <ac:picMk id="3" creationId="{2F3CA9D3-78D4-553E-2CFB-4404314050A8}"/>
          </ac:picMkLst>
        </pc:picChg>
        <pc:picChg chg="add mod">
          <ac:chgData name="TERRY BOO CHEE YEE" userId="6d4e0e7e-9185-4754-bf11-0703fdb71a23" providerId="ADAL" clId="{E77FD10C-6807-4FC4-AD0B-2C80F2F1CAFD}" dt="2024-08-04T05:36:55.385" v="5107" actId="1076"/>
          <ac:picMkLst>
            <pc:docMk/>
            <pc:sldMk cId="2535499860" sldId="416"/>
            <ac:picMk id="4" creationId="{D53B3DF2-82E5-10B1-93DE-930BEF708014}"/>
          </ac:picMkLst>
        </pc:picChg>
      </pc:sldChg>
      <pc:sldChg chg="addSp delSp modSp add mod ord">
        <pc:chgData name="TERRY BOO CHEE YEE" userId="6d4e0e7e-9185-4754-bf11-0703fdb71a23" providerId="ADAL" clId="{E77FD10C-6807-4FC4-AD0B-2C80F2F1CAFD}" dt="2024-07-31T13:33:51.433" v="4532" actId="1076"/>
        <pc:sldMkLst>
          <pc:docMk/>
          <pc:sldMk cId="1298622851" sldId="417"/>
        </pc:sldMkLst>
        <pc:spChg chg="mod">
          <ac:chgData name="TERRY BOO CHEE YEE" userId="6d4e0e7e-9185-4754-bf11-0703fdb71a23" providerId="ADAL" clId="{E77FD10C-6807-4FC4-AD0B-2C80F2F1CAFD}" dt="2024-07-31T13:33:49.049" v="4531" actId="1076"/>
          <ac:spMkLst>
            <pc:docMk/>
            <pc:sldMk cId="1298622851" sldId="417"/>
            <ac:spMk id="9" creationId="{A47FA1E7-D886-8CE9-EBA6-D989089379CC}"/>
          </ac:spMkLst>
        </pc:spChg>
        <pc:spChg chg="mod">
          <ac:chgData name="TERRY BOO CHEE YEE" userId="6d4e0e7e-9185-4754-bf11-0703fdb71a23" providerId="ADAL" clId="{E77FD10C-6807-4FC4-AD0B-2C80F2F1CAFD}" dt="2024-07-30T16:06:40.668" v="4387" actId="20577"/>
          <ac:spMkLst>
            <pc:docMk/>
            <pc:sldMk cId="1298622851" sldId="417"/>
            <ac:spMk id="250" creationId="{00000000-0000-0000-0000-000000000000}"/>
          </ac:spMkLst>
        </pc:spChg>
        <pc:picChg chg="add mod">
          <ac:chgData name="TERRY BOO CHEE YEE" userId="6d4e0e7e-9185-4754-bf11-0703fdb71a23" providerId="ADAL" clId="{E77FD10C-6807-4FC4-AD0B-2C80F2F1CAFD}" dt="2024-07-31T13:33:51.433" v="4532" actId="1076"/>
          <ac:picMkLst>
            <pc:docMk/>
            <pc:sldMk cId="1298622851" sldId="417"/>
            <ac:picMk id="3" creationId="{FF92E27E-7F8B-C6D3-B3BB-78A3297AEC6C}"/>
          </ac:picMkLst>
        </pc:picChg>
        <pc:picChg chg="del">
          <ac:chgData name="TERRY BOO CHEE YEE" userId="6d4e0e7e-9185-4754-bf11-0703fdb71a23" providerId="ADAL" clId="{E77FD10C-6807-4FC4-AD0B-2C80F2F1CAFD}" dt="2024-07-30T16:04:49.738" v="4367" actId="478"/>
          <ac:picMkLst>
            <pc:docMk/>
            <pc:sldMk cId="1298622851" sldId="417"/>
            <ac:picMk id="4" creationId="{2CBCE305-446E-E8AC-8B98-51E7A51697D4}"/>
          </ac:picMkLst>
        </pc:picChg>
        <pc:picChg chg="del">
          <ac:chgData name="TERRY BOO CHEE YEE" userId="6d4e0e7e-9185-4754-bf11-0703fdb71a23" providerId="ADAL" clId="{E77FD10C-6807-4FC4-AD0B-2C80F2F1CAFD}" dt="2024-07-30T16:05:07.238" v="4370" actId="478"/>
          <ac:picMkLst>
            <pc:docMk/>
            <pc:sldMk cId="1298622851" sldId="417"/>
            <ac:picMk id="6" creationId="{58C08B23-4FAE-F883-2A63-C6E4B8515555}"/>
          </ac:picMkLst>
        </pc:picChg>
        <pc:picChg chg="add mod">
          <ac:chgData name="TERRY BOO CHEE YEE" userId="6d4e0e7e-9185-4754-bf11-0703fdb71a23" providerId="ADAL" clId="{E77FD10C-6807-4FC4-AD0B-2C80F2F1CAFD}" dt="2024-07-31T13:33:51.433" v="4532" actId="1076"/>
          <ac:picMkLst>
            <pc:docMk/>
            <pc:sldMk cId="1298622851" sldId="417"/>
            <ac:picMk id="7" creationId="{B9358C0C-67D2-CFCF-2BC6-E272E792F80F}"/>
          </ac:picMkLst>
        </pc:picChg>
        <pc:picChg chg="add del mod">
          <ac:chgData name="TERRY BOO CHEE YEE" userId="6d4e0e7e-9185-4754-bf11-0703fdb71a23" providerId="ADAL" clId="{E77FD10C-6807-4FC4-AD0B-2C80F2F1CAFD}" dt="2024-07-31T13:33:37.312" v="4525" actId="478"/>
          <ac:picMkLst>
            <pc:docMk/>
            <pc:sldMk cId="1298622851" sldId="417"/>
            <ac:picMk id="8" creationId="{CD0DCB34-B1DA-D26A-91AE-B1699F7716B3}"/>
          </ac:picMkLst>
        </pc:picChg>
        <pc:picChg chg="del">
          <ac:chgData name="TERRY BOO CHEE YEE" userId="6d4e0e7e-9185-4754-bf11-0703fdb71a23" providerId="ADAL" clId="{E77FD10C-6807-4FC4-AD0B-2C80F2F1CAFD}" dt="2024-07-30T16:05:19.964" v="4376" actId="478"/>
          <ac:picMkLst>
            <pc:docMk/>
            <pc:sldMk cId="1298622851" sldId="417"/>
            <ac:picMk id="28674" creationId="{923C8E47-7861-D5C0-57CA-34EAA70612C3}"/>
          </ac:picMkLst>
        </pc:picChg>
        <pc:picChg chg="add mod">
          <ac:chgData name="TERRY BOO CHEE YEE" userId="6d4e0e7e-9185-4754-bf11-0703fdb71a23" providerId="ADAL" clId="{E77FD10C-6807-4FC4-AD0B-2C80F2F1CAFD}" dt="2024-07-31T13:33:51.433" v="4532" actId="1076"/>
          <ac:picMkLst>
            <pc:docMk/>
            <pc:sldMk cId="1298622851" sldId="417"/>
            <ac:picMk id="29698" creationId="{1AD70AB2-5FB7-0455-78FD-FD1EE576BDD0}"/>
          </ac:picMkLst>
        </pc:picChg>
      </pc:sldChg>
      <pc:sldChg chg="addSp delSp modSp add mod">
        <pc:chgData name="TERRY BOO CHEE YEE" userId="6d4e0e7e-9185-4754-bf11-0703fdb71a23" providerId="ADAL" clId="{E77FD10C-6807-4FC4-AD0B-2C80F2F1CAFD}" dt="2024-08-01T14:48:58.330" v="4756" actId="1076"/>
        <pc:sldMkLst>
          <pc:docMk/>
          <pc:sldMk cId="3087102579" sldId="418"/>
        </pc:sldMkLst>
        <pc:spChg chg="mod">
          <ac:chgData name="TERRY BOO CHEE YEE" userId="6d4e0e7e-9185-4754-bf11-0703fdb71a23" providerId="ADAL" clId="{E77FD10C-6807-4FC4-AD0B-2C80F2F1CAFD}" dt="2024-07-30T16:08:56.117" v="4421" actId="14100"/>
          <ac:spMkLst>
            <pc:docMk/>
            <pc:sldMk cId="3087102579" sldId="418"/>
            <ac:spMk id="249" creationId="{00000000-0000-0000-0000-000000000000}"/>
          </ac:spMkLst>
        </pc:spChg>
        <pc:spChg chg="mod">
          <ac:chgData name="TERRY BOO CHEE YEE" userId="6d4e0e7e-9185-4754-bf11-0703fdb71a23" providerId="ADAL" clId="{E77FD10C-6807-4FC4-AD0B-2C80F2F1CAFD}" dt="2024-08-01T14:48:25.368" v="4748" actId="20577"/>
          <ac:spMkLst>
            <pc:docMk/>
            <pc:sldMk cId="3087102579" sldId="418"/>
            <ac:spMk id="250" creationId="{00000000-0000-0000-0000-000000000000}"/>
          </ac:spMkLst>
        </pc:spChg>
        <pc:picChg chg="add mod">
          <ac:chgData name="TERRY BOO CHEE YEE" userId="6d4e0e7e-9185-4754-bf11-0703fdb71a23" providerId="ADAL" clId="{E77FD10C-6807-4FC4-AD0B-2C80F2F1CAFD}" dt="2024-08-01T14:48:58.330" v="4756" actId="1076"/>
          <ac:picMkLst>
            <pc:docMk/>
            <pc:sldMk cId="3087102579" sldId="418"/>
            <ac:picMk id="3" creationId="{4EF67223-75C8-07DB-B017-C62548C620B0}"/>
          </ac:picMkLst>
        </pc:picChg>
        <pc:picChg chg="mod">
          <ac:chgData name="TERRY BOO CHEE YEE" userId="6d4e0e7e-9185-4754-bf11-0703fdb71a23" providerId="ADAL" clId="{E77FD10C-6807-4FC4-AD0B-2C80F2F1CAFD}" dt="2024-08-01T14:48:58.330" v="4756" actId="1076"/>
          <ac:picMkLst>
            <pc:docMk/>
            <pc:sldMk cId="3087102579" sldId="418"/>
            <ac:picMk id="4" creationId="{8DD96514-72A2-15D0-F315-490C46F92DA3}"/>
          </ac:picMkLst>
        </pc:picChg>
        <pc:picChg chg="del">
          <ac:chgData name="TERRY BOO CHEE YEE" userId="6d4e0e7e-9185-4754-bf11-0703fdb71a23" providerId="ADAL" clId="{E77FD10C-6807-4FC4-AD0B-2C80F2F1CAFD}" dt="2024-07-30T16:09:35.844" v="4422" actId="478"/>
          <ac:picMkLst>
            <pc:docMk/>
            <pc:sldMk cId="3087102579" sldId="418"/>
            <ac:picMk id="26626" creationId="{79D7BADC-3C04-A168-DB9A-84BF207A5C72}"/>
          </ac:picMkLst>
        </pc:picChg>
        <pc:picChg chg="add mod">
          <ac:chgData name="TERRY BOO CHEE YEE" userId="6d4e0e7e-9185-4754-bf11-0703fdb71a23" providerId="ADAL" clId="{E77FD10C-6807-4FC4-AD0B-2C80F2F1CAFD}" dt="2024-07-30T16:15:31.509" v="4441" actId="1076"/>
          <ac:picMkLst>
            <pc:docMk/>
            <pc:sldMk cId="3087102579" sldId="418"/>
            <ac:picMk id="31746" creationId="{7A3465D0-F87A-BE9D-D617-11930395C08C}"/>
          </ac:picMkLst>
        </pc:picChg>
      </pc:sldChg>
      <pc:sldChg chg="addSp delSp modSp add mod">
        <pc:chgData name="TERRY BOO CHEE YEE" userId="6d4e0e7e-9185-4754-bf11-0703fdb71a23" providerId="ADAL" clId="{E77FD10C-6807-4FC4-AD0B-2C80F2F1CAFD}" dt="2024-07-31T13:40:27.181" v="4619" actId="1076"/>
        <pc:sldMkLst>
          <pc:docMk/>
          <pc:sldMk cId="4258814437" sldId="419"/>
        </pc:sldMkLst>
        <pc:spChg chg="mod">
          <ac:chgData name="TERRY BOO CHEE YEE" userId="6d4e0e7e-9185-4754-bf11-0703fdb71a23" providerId="ADAL" clId="{E77FD10C-6807-4FC4-AD0B-2C80F2F1CAFD}" dt="2024-07-31T13:40:17.624" v="4615" actId="1076"/>
          <ac:spMkLst>
            <pc:docMk/>
            <pc:sldMk cId="4258814437" sldId="419"/>
            <ac:spMk id="249" creationId="{00000000-0000-0000-0000-000000000000}"/>
          </ac:spMkLst>
        </pc:spChg>
        <pc:spChg chg="mod">
          <ac:chgData name="TERRY BOO CHEE YEE" userId="6d4e0e7e-9185-4754-bf11-0703fdb71a23" providerId="ADAL" clId="{E77FD10C-6807-4FC4-AD0B-2C80F2F1CAFD}" dt="2024-07-30T16:16:45.658" v="4479" actId="20577"/>
          <ac:spMkLst>
            <pc:docMk/>
            <pc:sldMk cId="4258814437" sldId="419"/>
            <ac:spMk id="250" creationId="{00000000-0000-0000-0000-000000000000}"/>
          </ac:spMkLst>
        </pc:spChg>
        <pc:picChg chg="add mod">
          <ac:chgData name="TERRY BOO CHEE YEE" userId="6d4e0e7e-9185-4754-bf11-0703fdb71a23" providerId="ADAL" clId="{E77FD10C-6807-4FC4-AD0B-2C80F2F1CAFD}" dt="2024-07-31T13:40:27.181" v="4619" actId="1076"/>
          <ac:picMkLst>
            <pc:docMk/>
            <pc:sldMk cId="4258814437" sldId="419"/>
            <ac:picMk id="3" creationId="{9163F501-61F4-BE34-58CC-18E2BB68ADE5}"/>
          </ac:picMkLst>
        </pc:picChg>
        <pc:picChg chg="del">
          <ac:chgData name="TERRY BOO CHEE YEE" userId="6d4e0e7e-9185-4754-bf11-0703fdb71a23" providerId="ADAL" clId="{E77FD10C-6807-4FC4-AD0B-2C80F2F1CAFD}" dt="2024-07-30T16:15:56.802" v="4447" actId="478"/>
          <ac:picMkLst>
            <pc:docMk/>
            <pc:sldMk cId="4258814437" sldId="419"/>
            <ac:picMk id="4" creationId="{D53B3DF2-82E5-10B1-93DE-930BEF708014}"/>
          </ac:picMkLst>
        </pc:picChg>
        <pc:picChg chg="add mod">
          <ac:chgData name="TERRY BOO CHEE YEE" userId="6d4e0e7e-9185-4754-bf11-0703fdb71a23" providerId="ADAL" clId="{E77FD10C-6807-4FC4-AD0B-2C80F2F1CAFD}" dt="2024-07-31T13:40:27.181" v="4619" actId="1076"/>
          <ac:picMkLst>
            <pc:docMk/>
            <pc:sldMk cId="4258814437" sldId="419"/>
            <ac:picMk id="6" creationId="{F1918555-7A54-6764-35E0-8E7F093A80A4}"/>
          </ac:picMkLst>
        </pc:picChg>
        <pc:picChg chg="add del mod">
          <ac:chgData name="TERRY BOO CHEE YEE" userId="6d4e0e7e-9185-4754-bf11-0703fdb71a23" providerId="ADAL" clId="{E77FD10C-6807-4FC4-AD0B-2C80F2F1CAFD}" dt="2024-07-31T13:37:59.749" v="4586" actId="478"/>
          <ac:picMkLst>
            <pc:docMk/>
            <pc:sldMk cId="4258814437" sldId="419"/>
            <ac:picMk id="7" creationId="{557A0AD3-0A61-0FF9-A18C-78DD1C95537F}"/>
          </ac:picMkLst>
        </pc:picChg>
        <pc:picChg chg="add mod">
          <ac:chgData name="TERRY BOO CHEE YEE" userId="6d4e0e7e-9185-4754-bf11-0703fdb71a23" providerId="ADAL" clId="{E77FD10C-6807-4FC4-AD0B-2C80F2F1CAFD}" dt="2024-07-31T13:40:27.181" v="4619" actId="1076"/>
          <ac:picMkLst>
            <pc:docMk/>
            <pc:sldMk cId="4258814437" sldId="419"/>
            <ac:picMk id="32770" creationId="{A4B97FC4-CD35-6834-8C04-595EFF8E4B68}"/>
          </ac:picMkLst>
        </pc:picChg>
      </pc:sldChg>
      <pc:sldChg chg="modSp add del mod">
        <pc:chgData name="TERRY BOO CHEE YEE" userId="6d4e0e7e-9185-4754-bf11-0703fdb71a23" providerId="ADAL" clId="{E77FD10C-6807-4FC4-AD0B-2C80F2F1CAFD}" dt="2024-07-30T16:15:54.712" v="4446" actId="47"/>
        <pc:sldMkLst>
          <pc:docMk/>
          <pc:sldMk cId="2271057431" sldId="420"/>
        </pc:sldMkLst>
        <pc:spChg chg="mod">
          <ac:chgData name="TERRY BOO CHEE YEE" userId="6d4e0e7e-9185-4754-bf11-0703fdb71a23" providerId="ADAL" clId="{E77FD10C-6807-4FC4-AD0B-2C80F2F1CAFD}" dt="2024-07-30T16:10:36.858" v="4429"/>
          <ac:spMkLst>
            <pc:docMk/>
            <pc:sldMk cId="2271057431" sldId="420"/>
            <ac:spMk id="250" creationId="{00000000-0000-0000-0000-000000000000}"/>
          </ac:spMkLst>
        </pc:spChg>
      </pc:sldChg>
      <pc:sldChg chg="modSp mod">
        <pc:chgData name="TERRY BOO CHEE YEE" userId="6d4e0e7e-9185-4754-bf11-0703fdb71a23" providerId="ADAL" clId="{E77FD10C-6807-4FC4-AD0B-2C80F2F1CAFD}" dt="2024-08-04T05:36:13.771" v="5086" actId="1440"/>
        <pc:sldMkLst>
          <pc:docMk/>
          <pc:sldMk cId="3650375391" sldId="420"/>
        </pc:sldMkLst>
        <pc:spChg chg="mod">
          <ac:chgData name="TERRY BOO CHEE YEE" userId="6d4e0e7e-9185-4754-bf11-0703fdb71a23" providerId="ADAL" clId="{E77FD10C-6807-4FC4-AD0B-2C80F2F1CAFD}" dt="2024-08-04T05:36:11.668" v="5085" actId="1076"/>
          <ac:spMkLst>
            <pc:docMk/>
            <pc:sldMk cId="3650375391" sldId="420"/>
            <ac:spMk id="249" creationId="{00000000-0000-0000-0000-000000000000}"/>
          </ac:spMkLst>
        </pc:spChg>
        <pc:picChg chg="mod">
          <ac:chgData name="TERRY BOO CHEE YEE" userId="6d4e0e7e-9185-4754-bf11-0703fdb71a23" providerId="ADAL" clId="{E77FD10C-6807-4FC4-AD0B-2C80F2F1CAFD}" dt="2024-08-04T05:36:13.771" v="5086" actId="1440"/>
          <ac:picMkLst>
            <pc:docMk/>
            <pc:sldMk cId="3650375391" sldId="420"/>
            <ac:picMk id="9" creationId="{1D5CFB41-92B4-81E0-3707-88BDEBD14946}"/>
          </ac:picMkLst>
        </pc:picChg>
      </pc:sldChg>
      <pc:sldChg chg="modSp mod">
        <pc:chgData name="TERRY BOO CHEE YEE" userId="6d4e0e7e-9185-4754-bf11-0703fdb71a23" providerId="ADAL" clId="{E77FD10C-6807-4FC4-AD0B-2C80F2F1CAFD}" dt="2024-08-04T13:30:27.351" v="5124" actId="14100"/>
        <pc:sldMkLst>
          <pc:docMk/>
          <pc:sldMk cId="2266183976" sldId="422"/>
        </pc:sldMkLst>
        <pc:spChg chg="mod">
          <ac:chgData name="TERRY BOO CHEE YEE" userId="6d4e0e7e-9185-4754-bf11-0703fdb71a23" providerId="ADAL" clId="{E77FD10C-6807-4FC4-AD0B-2C80F2F1CAFD}" dt="2024-08-04T13:30:15.748" v="5119" actId="1440"/>
          <ac:spMkLst>
            <pc:docMk/>
            <pc:sldMk cId="2266183976" sldId="422"/>
            <ac:spMk id="3" creationId="{00000000-0000-0000-0000-000000000000}"/>
          </ac:spMkLst>
        </pc:spChg>
        <pc:spChg chg="mod">
          <ac:chgData name="TERRY BOO CHEE YEE" userId="6d4e0e7e-9185-4754-bf11-0703fdb71a23" providerId="ADAL" clId="{E77FD10C-6807-4FC4-AD0B-2C80F2F1CAFD}" dt="2024-08-04T13:30:15.748" v="5119" actId="1440"/>
          <ac:spMkLst>
            <pc:docMk/>
            <pc:sldMk cId="2266183976" sldId="422"/>
            <ac:spMk id="8" creationId="{B3B5F31C-EFDC-98EE-D4FE-9BFD642507B3}"/>
          </ac:spMkLst>
        </pc:spChg>
        <pc:spChg chg="mod">
          <ac:chgData name="TERRY BOO CHEE YEE" userId="6d4e0e7e-9185-4754-bf11-0703fdb71a23" providerId="ADAL" clId="{E77FD10C-6807-4FC4-AD0B-2C80F2F1CAFD}" dt="2024-08-04T13:30:15.748" v="5119" actId="1440"/>
          <ac:spMkLst>
            <pc:docMk/>
            <pc:sldMk cId="2266183976" sldId="422"/>
            <ac:spMk id="14" creationId="{0B06F112-D2FE-3334-3329-8AE938D05612}"/>
          </ac:spMkLst>
        </pc:spChg>
        <pc:spChg chg="mod">
          <ac:chgData name="TERRY BOO CHEE YEE" userId="6d4e0e7e-9185-4754-bf11-0703fdb71a23" providerId="ADAL" clId="{E77FD10C-6807-4FC4-AD0B-2C80F2F1CAFD}" dt="2024-08-04T13:30:15.748" v="5119" actId="1440"/>
          <ac:spMkLst>
            <pc:docMk/>
            <pc:sldMk cId="2266183976" sldId="422"/>
            <ac:spMk id="18" creationId="{7C3C62C6-3B02-C9E9-2BA7-D2ABB228B446}"/>
          </ac:spMkLst>
        </pc:spChg>
        <pc:spChg chg="mod">
          <ac:chgData name="TERRY BOO CHEE YEE" userId="6d4e0e7e-9185-4754-bf11-0703fdb71a23" providerId="ADAL" clId="{E77FD10C-6807-4FC4-AD0B-2C80F2F1CAFD}" dt="2024-08-04T13:30:15.748" v="5119" actId="1440"/>
          <ac:spMkLst>
            <pc:docMk/>
            <pc:sldMk cId="2266183976" sldId="422"/>
            <ac:spMk id="19" creationId="{6E2688E0-370A-FA8F-8D33-59F5A87A6876}"/>
          </ac:spMkLst>
        </pc:spChg>
        <pc:spChg chg="mod">
          <ac:chgData name="TERRY BOO CHEE YEE" userId="6d4e0e7e-9185-4754-bf11-0703fdb71a23" providerId="ADAL" clId="{E77FD10C-6807-4FC4-AD0B-2C80F2F1CAFD}" dt="2024-08-04T13:30:15.748" v="5119" actId="1440"/>
          <ac:spMkLst>
            <pc:docMk/>
            <pc:sldMk cId="2266183976" sldId="422"/>
            <ac:spMk id="21" creationId="{6A2E6C71-4D2C-D524-1C54-8957D38CBD00}"/>
          </ac:spMkLst>
        </pc:spChg>
        <pc:spChg chg="mod">
          <ac:chgData name="TERRY BOO CHEE YEE" userId="6d4e0e7e-9185-4754-bf11-0703fdb71a23" providerId="ADAL" clId="{E77FD10C-6807-4FC4-AD0B-2C80F2F1CAFD}" dt="2024-08-04T13:30:15.748" v="5119" actId="1440"/>
          <ac:spMkLst>
            <pc:docMk/>
            <pc:sldMk cId="2266183976" sldId="422"/>
            <ac:spMk id="22" creationId="{AB24A820-D68B-B9B1-E626-A026F0F50991}"/>
          </ac:spMkLst>
        </pc:spChg>
        <pc:picChg chg="mod">
          <ac:chgData name="TERRY BOO CHEE YEE" userId="6d4e0e7e-9185-4754-bf11-0703fdb71a23" providerId="ADAL" clId="{E77FD10C-6807-4FC4-AD0B-2C80F2F1CAFD}" dt="2024-08-04T13:30:15.748" v="5119" actId="1440"/>
          <ac:picMkLst>
            <pc:docMk/>
            <pc:sldMk cId="2266183976" sldId="422"/>
            <ac:picMk id="4" creationId="{ABADAF86-4C96-DB10-80A5-9366FC176813}"/>
          </ac:picMkLst>
        </pc:picChg>
        <pc:picChg chg="mod">
          <ac:chgData name="TERRY BOO CHEE YEE" userId="6d4e0e7e-9185-4754-bf11-0703fdb71a23" providerId="ADAL" clId="{E77FD10C-6807-4FC4-AD0B-2C80F2F1CAFD}" dt="2024-08-04T13:30:27.351" v="5124" actId="14100"/>
          <ac:picMkLst>
            <pc:docMk/>
            <pc:sldMk cId="2266183976" sldId="422"/>
            <ac:picMk id="5" creationId="{AAB5679A-21D8-A7CB-B4EA-4B983A0FBB0D}"/>
          </ac:picMkLst>
        </pc:picChg>
        <pc:picChg chg="mod">
          <ac:chgData name="TERRY BOO CHEE YEE" userId="6d4e0e7e-9185-4754-bf11-0703fdb71a23" providerId="ADAL" clId="{E77FD10C-6807-4FC4-AD0B-2C80F2F1CAFD}" dt="2024-08-04T13:30:15.748" v="5119" actId="1440"/>
          <ac:picMkLst>
            <pc:docMk/>
            <pc:sldMk cId="2266183976" sldId="422"/>
            <ac:picMk id="6" creationId="{C07B5D1D-6880-7416-9C6E-638E463DD9B1}"/>
          </ac:picMkLst>
        </pc:picChg>
        <pc:picChg chg="mod">
          <ac:chgData name="TERRY BOO CHEE YEE" userId="6d4e0e7e-9185-4754-bf11-0703fdb71a23" providerId="ADAL" clId="{E77FD10C-6807-4FC4-AD0B-2C80F2F1CAFD}" dt="2024-08-04T13:30:25.145" v="5123" actId="14100"/>
          <ac:picMkLst>
            <pc:docMk/>
            <pc:sldMk cId="2266183976" sldId="422"/>
            <ac:picMk id="7" creationId="{FDF848D4-7B69-0E6E-8985-78581146E393}"/>
          </ac:picMkLst>
        </pc:picChg>
        <pc:picChg chg="mod">
          <ac:chgData name="TERRY BOO CHEE YEE" userId="6d4e0e7e-9185-4754-bf11-0703fdb71a23" providerId="ADAL" clId="{E77FD10C-6807-4FC4-AD0B-2C80F2F1CAFD}" dt="2024-08-04T13:30:15.748" v="5119" actId="1440"/>
          <ac:picMkLst>
            <pc:docMk/>
            <pc:sldMk cId="2266183976" sldId="422"/>
            <ac:picMk id="9" creationId="{C539108F-DB48-AED6-4198-9E3AE9B00B1D}"/>
          </ac:picMkLst>
        </pc:picChg>
      </pc:sldChg>
      <pc:sldChg chg="modSp mod">
        <pc:chgData name="TERRY BOO CHEE YEE" userId="6d4e0e7e-9185-4754-bf11-0703fdb71a23" providerId="ADAL" clId="{E77FD10C-6807-4FC4-AD0B-2C80F2F1CAFD}" dt="2024-08-04T13:31:14.219" v="5136" actId="1076"/>
        <pc:sldMkLst>
          <pc:docMk/>
          <pc:sldMk cId="3598909531" sldId="424"/>
        </pc:sldMkLst>
        <pc:spChg chg="mod">
          <ac:chgData name="TERRY BOO CHEE YEE" userId="6d4e0e7e-9185-4754-bf11-0703fdb71a23" providerId="ADAL" clId="{E77FD10C-6807-4FC4-AD0B-2C80F2F1CAFD}" dt="2024-08-04T13:31:11.301" v="5135" actId="1076"/>
          <ac:spMkLst>
            <pc:docMk/>
            <pc:sldMk cId="3598909531" sldId="424"/>
            <ac:spMk id="4" creationId="{6F81A03D-BC51-36BF-D772-83E8EFBC6AE4}"/>
          </ac:spMkLst>
        </pc:spChg>
        <pc:spChg chg="mod">
          <ac:chgData name="TERRY BOO CHEE YEE" userId="6d4e0e7e-9185-4754-bf11-0703fdb71a23" providerId="ADAL" clId="{E77FD10C-6807-4FC4-AD0B-2C80F2F1CAFD}" dt="2024-08-04T13:31:04.431" v="5134" actId="1076"/>
          <ac:spMkLst>
            <pc:docMk/>
            <pc:sldMk cId="3598909531" sldId="424"/>
            <ac:spMk id="6" creationId="{EF2E93B9-7882-B34B-151A-9328D05C8514}"/>
          </ac:spMkLst>
        </pc:spChg>
        <pc:spChg chg="mod">
          <ac:chgData name="TERRY BOO CHEE YEE" userId="6d4e0e7e-9185-4754-bf11-0703fdb71a23" providerId="ADAL" clId="{E77FD10C-6807-4FC4-AD0B-2C80F2F1CAFD}" dt="2024-08-04T13:31:04.431" v="5134" actId="1076"/>
          <ac:spMkLst>
            <pc:docMk/>
            <pc:sldMk cId="3598909531" sldId="424"/>
            <ac:spMk id="7" creationId="{1F59E991-7E89-3A58-6D60-4D83B37D90A7}"/>
          </ac:spMkLst>
        </pc:spChg>
        <pc:spChg chg="mod">
          <ac:chgData name="TERRY BOO CHEE YEE" userId="6d4e0e7e-9185-4754-bf11-0703fdb71a23" providerId="ADAL" clId="{E77FD10C-6807-4FC4-AD0B-2C80F2F1CAFD}" dt="2024-08-04T13:31:11.301" v="5135" actId="1076"/>
          <ac:spMkLst>
            <pc:docMk/>
            <pc:sldMk cId="3598909531" sldId="424"/>
            <ac:spMk id="8" creationId="{1E9964B8-758F-0E1C-34F5-86217F504EAE}"/>
          </ac:spMkLst>
        </pc:spChg>
        <pc:spChg chg="mod">
          <ac:chgData name="TERRY BOO CHEE YEE" userId="6d4e0e7e-9185-4754-bf11-0703fdb71a23" providerId="ADAL" clId="{E77FD10C-6807-4FC4-AD0B-2C80F2F1CAFD}" dt="2024-08-04T13:31:14.219" v="5136" actId="1076"/>
          <ac:spMkLst>
            <pc:docMk/>
            <pc:sldMk cId="3598909531" sldId="424"/>
            <ac:spMk id="9" creationId="{51A1DB75-B069-61F6-B3FB-4D68022F964C}"/>
          </ac:spMkLst>
        </pc:spChg>
        <pc:spChg chg="mod">
          <ac:chgData name="TERRY BOO CHEE YEE" userId="6d4e0e7e-9185-4754-bf11-0703fdb71a23" providerId="ADAL" clId="{E77FD10C-6807-4FC4-AD0B-2C80F2F1CAFD}" dt="2024-08-04T13:31:11.301" v="5135" actId="1076"/>
          <ac:spMkLst>
            <pc:docMk/>
            <pc:sldMk cId="3598909531" sldId="424"/>
            <ac:spMk id="12" creationId="{94BF1D24-44B9-A594-D172-851622CBF87E}"/>
          </ac:spMkLst>
        </pc:spChg>
        <pc:spChg chg="mod">
          <ac:chgData name="TERRY BOO CHEE YEE" userId="6d4e0e7e-9185-4754-bf11-0703fdb71a23" providerId="ADAL" clId="{E77FD10C-6807-4FC4-AD0B-2C80F2F1CAFD}" dt="2024-08-04T13:31:11.301" v="5135" actId="1076"/>
          <ac:spMkLst>
            <pc:docMk/>
            <pc:sldMk cId="3598909531" sldId="424"/>
            <ac:spMk id="13" creationId="{3DD221A2-F525-6123-DC59-B767A87F034D}"/>
          </ac:spMkLst>
        </pc:spChg>
        <pc:spChg chg="mod">
          <ac:chgData name="TERRY BOO CHEE YEE" userId="6d4e0e7e-9185-4754-bf11-0703fdb71a23" providerId="ADAL" clId="{E77FD10C-6807-4FC4-AD0B-2C80F2F1CAFD}" dt="2024-08-04T13:30:57.258" v="5130" actId="1076"/>
          <ac:spMkLst>
            <pc:docMk/>
            <pc:sldMk cId="3598909531" sldId="424"/>
            <ac:spMk id="15" creationId="{E5869484-7BF1-E7C2-306F-88A4BC7071A4}"/>
          </ac:spMkLst>
        </pc:spChg>
        <pc:spChg chg="mod">
          <ac:chgData name="TERRY BOO CHEE YEE" userId="6d4e0e7e-9185-4754-bf11-0703fdb71a23" providerId="ADAL" clId="{E77FD10C-6807-4FC4-AD0B-2C80F2F1CAFD}" dt="2024-08-04T13:30:49.292" v="5128" actId="1076"/>
          <ac:spMkLst>
            <pc:docMk/>
            <pc:sldMk cId="3598909531" sldId="424"/>
            <ac:spMk id="16" creationId="{5E80FDA7-1698-F9B2-B9E9-23206B19004C}"/>
          </ac:spMkLst>
        </pc:spChg>
      </pc:sldChg>
      <pc:sldChg chg="modSp mod">
        <pc:chgData name="TERRY BOO CHEE YEE" userId="6d4e0e7e-9185-4754-bf11-0703fdb71a23" providerId="ADAL" clId="{E77FD10C-6807-4FC4-AD0B-2C80F2F1CAFD}" dt="2024-08-04T13:33:12.993" v="5172" actId="1076"/>
        <pc:sldMkLst>
          <pc:docMk/>
          <pc:sldMk cId="378523683" sldId="428"/>
        </pc:sldMkLst>
        <pc:spChg chg="mod">
          <ac:chgData name="TERRY BOO CHEE YEE" userId="6d4e0e7e-9185-4754-bf11-0703fdb71a23" providerId="ADAL" clId="{E77FD10C-6807-4FC4-AD0B-2C80F2F1CAFD}" dt="2024-08-04T13:33:12.993" v="5172" actId="1076"/>
          <ac:spMkLst>
            <pc:docMk/>
            <pc:sldMk cId="378523683" sldId="428"/>
            <ac:spMk id="2" creationId="{E60CDD82-7D70-C082-3058-BBEFF2D42FE6}"/>
          </ac:spMkLst>
        </pc:spChg>
      </pc:sldChg>
      <pc:sldChg chg="modSp mod">
        <pc:chgData name="TERRY BOO CHEE YEE" userId="6d4e0e7e-9185-4754-bf11-0703fdb71a23" providerId="ADAL" clId="{E77FD10C-6807-4FC4-AD0B-2C80F2F1CAFD}" dt="2024-08-04T13:32:14.639" v="5149" actId="1076"/>
        <pc:sldMkLst>
          <pc:docMk/>
          <pc:sldMk cId="738925248" sldId="429"/>
        </pc:sldMkLst>
        <pc:spChg chg="mod">
          <ac:chgData name="TERRY BOO CHEE YEE" userId="6d4e0e7e-9185-4754-bf11-0703fdb71a23" providerId="ADAL" clId="{E77FD10C-6807-4FC4-AD0B-2C80F2F1CAFD}" dt="2024-08-04T13:31:20.314" v="5137" actId="1076"/>
          <ac:spMkLst>
            <pc:docMk/>
            <pc:sldMk cId="738925248" sldId="429"/>
            <ac:spMk id="2" creationId="{C0AB7973-455F-78ED-93AB-9003763F2CBC}"/>
          </ac:spMkLst>
        </pc:spChg>
        <pc:spChg chg="mod">
          <ac:chgData name="TERRY BOO CHEE YEE" userId="6d4e0e7e-9185-4754-bf11-0703fdb71a23" providerId="ADAL" clId="{E77FD10C-6807-4FC4-AD0B-2C80F2F1CAFD}" dt="2024-08-04T13:31:25.154" v="5139" actId="1076"/>
          <ac:spMkLst>
            <pc:docMk/>
            <pc:sldMk cId="738925248" sldId="429"/>
            <ac:spMk id="4" creationId="{2ACE2D67-EF0B-F511-C34C-2398D71B2EB1}"/>
          </ac:spMkLst>
        </pc:spChg>
        <pc:spChg chg="mod">
          <ac:chgData name="TERRY BOO CHEE YEE" userId="6d4e0e7e-9185-4754-bf11-0703fdb71a23" providerId="ADAL" clId="{E77FD10C-6807-4FC4-AD0B-2C80F2F1CAFD}" dt="2024-08-04T13:32:14.639" v="5149" actId="1076"/>
          <ac:spMkLst>
            <pc:docMk/>
            <pc:sldMk cId="738925248" sldId="429"/>
            <ac:spMk id="5" creationId="{6AB4F53B-3E44-190A-BCC9-213BD0E7AE3B}"/>
          </ac:spMkLst>
        </pc:spChg>
        <pc:spChg chg="mod">
          <ac:chgData name="TERRY BOO CHEE YEE" userId="6d4e0e7e-9185-4754-bf11-0703fdb71a23" providerId="ADAL" clId="{E77FD10C-6807-4FC4-AD0B-2C80F2F1CAFD}" dt="2024-08-04T13:31:35.128" v="5141" actId="1076"/>
          <ac:spMkLst>
            <pc:docMk/>
            <pc:sldMk cId="738925248" sldId="429"/>
            <ac:spMk id="6" creationId="{AED9505B-2CA7-CB40-8AD4-3669E09895DD}"/>
          </ac:spMkLst>
        </pc:spChg>
        <pc:spChg chg="mod">
          <ac:chgData name="TERRY BOO CHEE YEE" userId="6d4e0e7e-9185-4754-bf11-0703fdb71a23" providerId="ADAL" clId="{E77FD10C-6807-4FC4-AD0B-2C80F2F1CAFD}" dt="2024-08-04T13:31:58.244" v="5147" actId="1076"/>
          <ac:spMkLst>
            <pc:docMk/>
            <pc:sldMk cId="738925248" sldId="429"/>
            <ac:spMk id="7" creationId="{1F59E991-7E89-3A58-6D60-4D83B37D90A7}"/>
          </ac:spMkLst>
        </pc:spChg>
        <pc:spChg chg="mod">
          <ac:chgData name="TERRY BOO CHEE YEE" userId="6d4e0e7e-9185-4754-bf11-0703fdb71a23" providerId="ADAL" clId="{E77FD10C-6807-4FC4-AD0B-2C80F2F1CAFD}" dt="2024-08-04T13:32:14.639" v="5149" actId="1076"/>
          <ac:spMkLst>
            <pc:docMk/>
            <pc:sldMk cId="738925248" sldId="429"/>
            <ac:spMk id="8" creationId="{1E9964B8-758F-0E1C-34F5-86217F504EAE}"/>
          </ac:spMkLst>
        </pc:spChg>
        <pc:spChg chg="mod">
          <ac:chgData name="TERRY BOO CHEE YEE" userId="6d4e0e7e-9185-4754-bf11-0703fdb71a23" providerId="ADAL" clId="{E77FD10C-6807-4FC4-AD0B-2C80F2F1CAFD}" dt="2024-08-04T13:31:31.459" v="5140" actId="1076"/>
          <ac:spMkLst>
            <pc:docMk/>
            <pc:sldMk cId="738925248" sldId="429"/>
            <ac:spMk id="9" creationId="{51A1DB75-B069-61F6-B3FB-4D68022F964C}"/>
          </ac:spMkLst>
        </pc:spChg>
        <pc:spChg chg="mod">
          <ac:chgData name="TERRY BOO CHEE YEE" userId="6d4e0e7e-9185-4754-bf11-0703fdb71a23" providerId="ADAL" clId="{E77FD10C-6807-4FC4-AD0B-2C80F2F1CAFD}" dt="2024-08-04T13:31:56.120" v="5146" actId="1076"/>
          <ac:spMkLst>
            <pc:docMk/>
            <pc:sldMk cId="738925248" sldId="429"/>
            <ac:spMk id="10" creationId="{F4BDE1FB-490F-DC6F-B0E8-5C2B07C77C68}"/>
          </ac:spMkLst>
        </pc:spChg>
        <pc:spChg chg="mod">
          <ac:chgData name="TERRY BOO CHEE YEE" userId="6d4e0e7e-9185-4754-bf11-0703fdb71a23" providerId="ADAL" clId="{E77FD10C-6807-4FC4-AD0B-2C80F2F1CAFD}" dt="2024-08-04T13:32:01.566" v="5148" actId="1076"/>
          <ac:spMkLst>
            <pc:docMk/>
            <pc:sldMk cId="738925248" sldId="429"/>
            <ac:spMk id="16" creationId="{551FC886-1162-6B96-7DDF-89DC99C3331C}"/>
          </ac:spMkLst>
        </pc:spChg>
      </pc:sldChg>
      <pc:sldChg chg="del">
        <pc:chgData name="TERRY BOO CHEE YEE" userId="6d4e0e7e-9185-4754-bf11-0703fdb71a23" providerId="ADAL" clId="{E77FD10C-6807-4FC4-AD0B-2C80F2F1CAFD}" dt="2024-07-31T13:46:30.562" v="4685" actId="47"/>
        <pc:sldMkLst>
          <pc:docMk/>
          <pc:sldMk cId="2815607611" sldId="430"/>
        </pc:sldMkLst>
      </pc:sldChg>
      <pc:sldChg chg="addSp delSp modSp add mod ord">
        <pc:chgData name="TERRY BOO CHEE YEE" userId="6d4e0e7e-9185-4754-bf11-0703fdb71a23" providerId="ADAL" clId="{E77FD10C-6807-4FC4-AD0B-2C80F2F1CAFD}" dt="2024-08-04T05:34:21.685" v="5081" actId="12"/>
        <pc:sldMkLst>
          <pc:docMk/>
          <pc:sldMk cId="1909291982" sldId="431"/>
        </pc:sldMkLst>
        <pc:spChg chg="mod">
          <ac:chgData name="TERRY BOO CHEE YEE" userId="6d4e0e7e-9185-4754-bf11-0703fdb71a23" providerId="ADAL" clId="{E77FD10C-6807-4FC4-AD0B-2C80F2F1CAFD}" dt="2024-08-04T05:34:21.685" v="5081" actId="12"/>
          <ac:spMkLst>
            <pc:docMk/>
            <pc:sldMk cId="1909291982" sldId="431"/>
            <ac:spMk id="5" creationId="{9CBD0574-8FE9-8CC6-73E5-69F7FA608125}"/>
          </ac:spMkLst>
        </pc:spChg>
        <pc:spChg chg="mod">
          <ac:chgData name="TERRY BOO CHEE YEE" userId="6d4e0e7e-9185-4754-bf11-0703fdb71a23" providerId="ADAL" clId="{E77FD10C-6807-4FC4-AD0B-2C80F2F1CAFD}" dt="2024-07-31T13:40:08.868" v="4613" actId="20577"/>
          <ac:spMkLst>
            <pc:docMk/>
            <pc:sldMk cId="1909291982" sldId="431"/>
            <ac:spMk id="249" creationId="{00000000-0000-0000-0000-000000000000}"/>
          </ac:spMkLst>
        </pc:spChg>
        <pc:spChg chg="mod">
          <ac:chgData name="TERRY BOO CHEE YEE" userId="6d4e0e7e-9185-4754-bf11-0703fdb71a23" providerId="ADAL" clId="{E77FD10C-6807-4FC4-AD0B-2C80F2F1CAFD}" dt="2024-07-31T13:39:02.554" v="4609" actId="20577"/>
          <ac:spMkLst>
            <pc:docMk/>
            <pc:sldMk cId="1909291982" sldId="431"/>
            <ac:spMk id="250" creationId="{00000000-0000-0000-0000-000000000000}"/>
          </ac:spMkLst>
        </pc:spChg>
        <pc:picChg chg="add mod">
          <ac:chgData name="TERRY BOO CHEE YEE" userId="6d4e0e7e-9185-4754-bf11-0703fdb71a23" providerId="ADAL" clId="{E77FD10C-6807-4FC4-AD0B-2C80F2F1CAFD}" dt="2024-07-31T13:38:56.065" v="4597" actId="1076"/>
          <ac:picMkLst>
            <pc:docMk/>
            <pc:sldMk cId="1909291982" sldId="431"/>
            <ac:picMk id="3" creationId="{E82A03C0-7245-BE61-12E3-844D5525C22B}"/>
          </ac:picMkLst>
        </pc:picChg>
        <pc:picChg chg="del">
          <ac:chgData name="TERRY BOO CHEE YEE" userId="6d4e0e7e-9185-4754-bf11-0703fdb71a23" providerId="ADAL" clId="{E77FD10C-6807-4FC4-AD0B-2C80F2F1CAFD}" dt="2024-07-31T13:38:51.326" v="4592" actId="478"/>
          <ac:picMkLst>
            <pc:docMk/>
            <pc:sldMk cId="1909291982" sldId="431"/>
            <ac:picMk id="4" creationId="{D53B3DF2-82E5-10B1-93DE-930BEF708014}"/>
          </ac:picMkLst>
        </pc:picChg>
        <pc:picChg chg="add del mod">
          <ac:chgData name="TERRY BOO CHEE YEE" userId="6d4e0e7e-9185-4754-bf11-0703fdb71a23" providerId="ADAL" clId="{E77FD10C-6807-4FC4-AD0B-2C80F2F1CAFD}" dt="2024-07-31T13:49:03.612" v="4698" actId="478"/>
          <ac:picMkLst>
            <pc:docMk/>
            <pc:sldMk cId="1909291982" sldId="431"/>
            <ac:picMk id="6" creationId="{5C55EC98-6BE8-C3FD-13EC-373AC369722E}"/>
          </ac:picMkLst>
        </pc:picChg>
      </pc:sldChg>
      <pc:sldChg chg="addSp delSp modSp add mod">
        <pc:chgData name="TERRY BOO CHEE YEE" userId="6d4e0e7e-9185-4754-bf11-0703fdb71a23" providerId="ADAL" clId="{E77FD10C-6807-4FC4-AD0B-2C80F2F1CAFD}" dt="2024-08-01T14:52:01.181" v="4801" actId="478"/>
        <pc:sldMkLst>
          <pc:docMk/>
          <pc:sldMk cId="4166254544" sldId="432"/>
        </pc:sldMkLst>
        <pc:spChg chg="mod">
          <ac:chgData name="TERRY BOO CHEE YEE" userId="6d4e0e7e-9185-4754-bf11-0703fdb71a23" providerId="ADAL" clId="{E77FD10C-6807-4FC4-AD0B-2C80F2F1CAFD}" dt="2024-08-01T14:51:15.390" v="4786" actId="20577"/>
          <ac:spMkLst>
            <pc:docMk/>
            <pc:sldMk cId="4166254544" sldId="432"/>
            <ac:spMk id="249" creationId="{00000000-0000-0000-0000-000000000000}"/>
          </ac:spMkLst>
        </pc:spChg>
        <pc:spChg chg="mod">
          <ac:chgData name="TERRY BOO CHEE YEE" userId="6d4e0e7e-9185-4754-bf11-0703fdb71a23" providerId="ADAL" clId="{E77FD10C-6807-4FC4-AD0B-2C80F2F1CAFD}" dt="2024-07-31T13:41:20.436" v="4632" actId="20577"/>
          <ac:spMkLst>
            <pc:docMk/>
            <pc:sldMk cId="4166254544" sldId="432"/>
            <ac:spMk id="250" creationId="{00000000-0000-0000-0000-000000000000}"/>
          </ac:spMkLst>
        </pc:spChg>
        <pc:picChg chg="add del mod">
          <ac:chgData name="TERRY BOO CHEE YEE" userId="6d4e0e7e-9185-4754-bf11-0703fdb71a23" providerId="ADAL" clId="{E77FD10C-6807-4FC4-AD0B-2C80F2F1CAFD}" dt="2024-08-01T14:52:01.181" v="4801" actId="478"/>
          <ac:picMkLst>
            <pc:docMk/>
            <pc:sldMk cId="4166254544" sldId="432"/>
            <ac:picMk id="2" creationId="{5D75BB8B-3384-CF27-BACB-2DE7A3D8DED9}"/>
          </ac:picMkLst>
        </pc:picChg>
        <pc:picChg chg="del">
          <ac:chgData name="TERRY BOO CHEE YEE" userId="6d4e0e7e-9185-4754-bf11-0703fdb71a23" providerId="ADAL" clId="{E77FD10C-6807-4FC4-AD0B-2C80F2F1CAFD}" dt="2024-07-31T13:41:25.945" v="4633" actId="478"/>
          <ac:picMkLst>
            <pc:docMk/>
            <pc:sldMk cId="4166254544" sldId="432"/>
            <ac:picMk id="3" creationId="{E82A03C0-7245-BE61-12E3-844D5525C22B}"/>
          </ac:picMkLst>
        </pc:picChg>
        <pc:picChg chg="add del mod">
          <ac:chgData name="TERRY BOO CHEE YEE" userId="6d4e0e7e-9185-4754-bf11-0703fdb71a23" providerId="ADAL" clId="{E77FD10C-6807-4FC4-AD0B-2C80F2F1CAFD}" dt="2024-08-01T14:51:22.835" v="4788" actId="1076"/>
          <ac:picMkLst>
            <pc:docMk/>
            <pc:sldMk cId="4166254544" sldId="432"/>
            <ac:picMk id="4" creationId="{31A604AD-AF0B-F2F5-23AD-E658A1E2BF04}"/>
          </ac:picMkLst>
        </pc:picChg>
        <pc:picChg chg="add del mod">
          <ac:chgData name="TERRY BOO CHEE YEE" userId="6d4e0e7e-9185-4754-bf11-0703fdb71a23" providerId="ADAL" clId="{E77FD10C-6807-4FC4-AD0B-2C80F2F1CAFD}" dt="2024-08-01T14:50:40.392" v="4762" actId="478"/>
          <ac:picMkLst>
            <pc:docMk/>
            <pc:sldMk cId="4166254544" sldId="432"/>
            <ac:picMk id="6" creationId="{8EE94872-C181-FE19-394A-8ABC064A5699}"/>
          </ac:picMkLst>
        </pc:picChg>
        <pc:picChg chg="add del">
          <ac:chgData name="TERRY BOO CHEE YEE" userId="6d4e0e7e-9185-4754-bf11-0703fdb71a23" providerId="ADAL" clId="{E77FD10C-6807-4FC4-AD0B-2C80F2F1CAFD}" dt="2024-07-31T13:43:09.866" v="4651" actId="22"/>
          <ac:picMkLst>
            <pc:docMk/>
            <pc:sldMk cId="4166254544" sldId="432"/>
            <ac:picMk id="8" creationId="{12F9CC89-27EF-C2DD-661B-2B41B7BD91B5}"/>
          </ac:picMkLst>
        </pc:picChg>
        <pc:picChg chg="add mod">
          <ac:chgData name="TERRY BOO CHEE YEE" userId="6d4e0e7e-9185-4754-bf11-0703fdb71a23" providerId="ADAL" clId="{E77FD10C-6807-4FC4-AD0B-2C80F2F1CAFD}" dt="2024-07-31T13:49:10.118" v="4700"/>
          <ac:picMkLst>
            <pc:docMk/>
            <pc:sldMk cId="4166254544" sldId="432"/>
            <ac:picMk id="9" creationId="{A4490DED-16B4-77C1-A01D-070C1977AEC6}"/>
          </ac:picMkLst>
        </pc:picChg>
        <pc:picChg chg="add del mod">
          <ac:chgData name="TERRY BOO CHEE YEE" userId="6d4e0e7e-9185-4754-bf11-0703fdb71a23" providerId="ADAL" clId="{E77FD10C-6807-4FC4-AD0B-2C80F2F1CAFD}" dt="2024-07-31T13:49:30.058" v="4704" actId="478"/>
          <ac:picMkLst>
            <pc:docMk/>
            <pc:sldMk cId="4166254544" sldId="432"/>
            <ac:picMk id="10" creationId="{E0C887DF-7D49-83FD-8B64-B17906FF5B74}"/>
          </ac:picMkLst>
        </pc:picChg>
        <pc:picChg chg="add del mod">
          <ac:chgData name="TERRY BOO CHEE YEE" userId="6d4e0e7e-9185-4754-bf11-0703fdb71a23" providerId="ADAL" clId="{E77FD10C-6807-4FC4-AD0B-2C80F2F1CAFD}" dt="2024-08-01T14:50:40.392" v="4762" actId="478"/>
          <ac:picMkLst>
            <pc:docMk/>
            <pc:sldMk cId="4166254544" sldId="432"/>
            <ac:picMk id="1026" creationId="{1E8A8901-4808-ECCE-B87E-748B40397A90}"/>
          </ac:picMkLst>
        </pc:picChg>
      </pc:sldChg>
      <pc:sldChg chg="addSp delSp modSp add mod">
        <pc:chgData name="TERRY BOO CHEE YEE" userId="6d4e0e7e-9185-4754-bf11-0703fdb71a23" providerId="ADAL" clId="{E77FD10C-6807-4FC4-AD0B-2C80F2F1CAFD}" dt="2024-08-01T14:54:56.512" v="4914" actId="22"/>
        <pc:sldMkLst>
          <pc:docMk/>
          <pc:sldMk cId="3727985469" sldId="433"/>
        </pc:sldMkLst>
        <pc:spChg chg="add del">
          <ac:chgData name="TERRY BOO CHEE YEE" userId="6d4e0e7e-9185-4754-bf11-0703fdb71a23" providerId="ADAL" clId="{E77FD10C-6807-4FC4-AD0B-2C80F2F1CAFD}" dt="2024-08-01T14:54:56.512" v="4914" actId="22"/>
          <ac:spMkLst>
            <pc:docMk/>
            <pc:sldMk cId="3727985469" sldId="433"/>
            <ac:spMk id="4" creationId="{349E0A08-D8C4-F06C-D39F-3ED600C642B1}"/>
          </ac:spMkLst>
        </pc:spChg>
        <pc:spChg chg="mod">
          <ac:chgData name="TERRY BOO CHEE YEE" userId="6d4e0e7e-9185-4754-bf11-0703fdb71a23" providerId="ADAL" clId="{E77FD10C-6807-4FC4-AD0B-2C80F2F1CAFD}" dt="2024-08-01T14:54:48.002" v="4912" actId="1076"/>
          <ac:spMkLst>
            <pc:docMk/>
            <pc:sldMk cId="3727985469" sldId="433"/>
            <ac:spMk id="249" creationId="{00000000-0000-0000-0000-000000000000}"/>
          </ac:spMkLst>
        </pc:spChg>
        <pc:spChg chg="mod">
          <ac:chgData name="TERRY BOO CHEE YEE" userId="6d4e0e7e-9185-4754-bf11-0703fdb71a23" providerId="ADAL" clId="{E77FD10C-6807-4FC4-AD0B-2C80F2F1CAFD}" dt="2024-07-31T13:43:16.677" v="4672" actId="20577"/>
          <ac:spMkLst>
            <pc:docMk/>
            <pc:sldMk cId="3727985469" sldId="433"/>
            <ac:spMk id="250" creationId="{00000000-0000-0000-0000-000000000000}"/>
          </ac:spMkLst>
        </pc:spChg>
        <pc:picChg chg="add mod">
          <ac:chgData name="TERRY BOO CHEE YEE" userId="6d4e0e7e-9185-4754-bf11-0703fdb71a23" providerId="ADAL" clId="{E77FD10C-6807-4FC4-AD0B-2C80F2F1CAFD}" dt="2024-07-31T13:52:50.542" v="4726" actId="1076"/>
          <ac:picMkLst>
            <pc:docMk/>
            <pc:sldMk cId="3727985469" sldId="433"/>
            <ac:picMk id="3" creationId="{9E5B06BC-FDD1-CB87-4403-CDA0F6FF8EAF}"/>
          </ac:picMkLst>
        </pc:picChg>
        <pc:picChg chg="del">
          <ac:chgData name="TERRY BOO CHEE YEE" userId="6d4e0e7e-9185-4754-bf11-0703fdb71a23" providerId="ADAL" clId="{E77FD10C-6807-4FC4-AD0B-2C80F2F1CAFD}" dt="2024-07-31T13:45:00.531" v="4673" actId="478"/>
          <ac:picMkLst>
            <pc:docMk/>
            <pc:sldMk cId="3727985469" sldId="433"/>
            <ac:picMk id="4" creationId="{31A604AD-AF0B-F2F5-23AD-E658A1E2BF04}"/>
          </ac:picMkLst>
        </pc:picChg>
        <pc:picChg chg="del">
          <ac:chgData name="TERRY BOO CHEE YEE" userId="6d4e0e7e-9185-4754-bf11-0703fdb71a23" providerId="ADAL" clId="{E77FD10C-6807-4FC4-AD0B-2C80F2F1CAFD}" dt="2024-07-31T13:45:00.531" v="4673" actId="478"/>
          <ac:picMkLst>
            <pc:docMk/>
            <pc:sldMk cId="3727985469" sldId="433"/>
            <ac:picMk id="6" creationId="{8EE94872-C181-FE19-394A-8ABC064A5699}"/>
          </ac:picMkLst>
        </pc:picChg>
        <pc:picChg chg="add mod">
          <ac:chgData name="TERRY BOO CHEE YEE" userId="6d4e0e7e-9185-4754-bf11-0703fdb71a23" providerId="ADAL" clId="{E77FD10C-6807-4FC4-AD0B-2C80F2F1CAFD}" dt="2024-07-31T13:53:01.983" v="4729" actId="1076"/>
          <ac:picMkLst>
            <pc:docMk/>
            <pc:sldMk cId="3727985469" sldId="433"/>
            <ac:picMk id="7" creationId="{4259F9D4-BA1F-00F0-9B66-1848E4820F33}"/>
          </ac:picMkLst>
        </pc:picChg>
        <pc:picChg chg="add del mod">
          <ac:chgData name="TERRY BOO CHEE YEE" userId="6d4e0e7e-9185-4754-bf11-0703fdb71a23" providerId="ADAL" clId="{E77FD10C-6807-4FC4-AD0B-2C80F2F1CAFD}" dt="2024-07-31T13:52:36.555" v="4715" actId="478"/>
          <ac:picMkLst>
            <pc:docMk/>
            <pc:sldMk cId="3727985469" sldId="433"/>
            <ac:picMk id="8" creationId="{6B564E64-98D5-A8C5-4602-78AFCDBDC3B2}"/>
          </ac:picMkLst>
        </pc:picChg>
        <pc:picChg chg="add mod">
          <ac:chgData name="TERRY BOO CHEE YEE" userId="6d4e0e7e-9185-4754-bf11-0703fdb71a23" providerId="ADAL" clId="{E77FD10C-6807-4FC4-AD0B-2C80F2F1CAFD}" dt="2024-07-31T13:50:35.384" v="4712"/>
          <ac:picMkLst>
            <pc:docMk/>
            <pc:sldMk cId="3727985469" sldId="433"/>
            <ac:picMk id="10" creationId="{E992CE3D-25E1-1325-AE38-72DD9C705699}"/>
          </ac:picMkLst>
        </pc:picChg>
        <pc:picChg chg="add mod">
          <ac:chgData name="TERRY BOO CHEE YEE" userId="6d4e0e7e-9185-4754-bf11-0703fdb71a23" providerId="ADAL" clId="{E77FD10C-6807-4FC4-AD0B-2C80F2F1CAFD}" dt="2024-07-31T13:50:35.384" v="4712"/>
          <ac:picMkLst>
            <pc:docMk/>
            <pc:sldMk cId="3727985469" sldId="433"/>
            <ac:picMk id="12" creationId="{8DD4DDE0-1FD0-5CDC-4083-3FB4EA843E08}"/>
          </ac:picMkLst>
        </pc:picChg>
        <pc:picChg chg="add mod">
          <ac:chgData name="TERRY BOO CHEE YEE" userId="6d4e0e7e-9185-4754-bf11-0703fdb71a23" providerId="ADAL" clId="{E77FD10C-6807-4FC4-AD0B-2C80F2F1CAFD}" dt="2024-07-31T13:50:35.384" v="4712"/>
          <ac:picMkLst>
            <pc:docMk/>
            <pc:sldMk cId="3727985469" sldId="433"/>
            <ac:picMk id="14" creationId="{CB2C2A3F-9D5E-F6E0-A9E1-F0D7730EDA9C}"/>
          </ac:picMkLst>
        </pc:picChg>
        <pc:picChg chg="add mod">
          <ac:chgData name="TERRY BOO CHEE YEE" userId="6d4e0e7e-9185-4754-bf11-0703fdb71a23" providerId="ADAL" clId="{E77FD10C-6807-4FC4-AD0B-2C80F2F1CAFD}" dt="2024-07-31T13:50:35.384" v="4712"/>
          <ac:picMkLst>
            <pc:docMk/>
            <pc:sldMk cId="3727985469" sldId="433"/>
            <ac:picMk id="16" creationId="{CE3D51ED-8B01-C092-1592-4A184644182C}"/>
          </ac:picMkLst>
        </pc:picChg>
        <pc:picChg chg="add mod">
          <ac:chgData name="TERRY BOO CHEE YEE" userId="6d4e0e7e-9185-4754-bf11-0703fdb71a23" providerId="ADAL" clId="{E77FD10C-6807-4FC4-AD0B-2C80F2F1CAFD}" dt="2024-07-31T13:50:35.384" v="4712"/>
          <ac:picMkLst>
            <pc:docMk/>
            <pc:sldMk cId="3727985469" sldId="433"/>
            <ac:picMk id="18" creationId="{0F0079A8-5878-6094-18DF-60E98201EDCB}"/>
          </ac:picMkLst>
        </pc:picChg>
        <pc:picChg chg="add mod">
          <ac:chgData name="TERRY BOO CHEE YEE" userId="6d4e0e7e-9185-4754-bf11-0703fdb71a23" providerId="ADAL" clId="{E77FD10C-6807-4FC4-AD0B-2C80F2F1CAFD}" dt="2024-07-31T13:50:35.384" v="4712"/>
          <ac:picMkLst>
            <pc:docMk/>
            <pc:sldMk cId="3727985469" sldId="433"/>
            <ac:picMk id="20" creationId="{7CDEA58D-7880-6A2F-03B1-206DBCD9EE5B}"/>
          </ac:picMkLst>
        </pc:picChg>
        <pc:picChg chg="add mod">
          <ac:chgData name="TERRY BOO CHEE YEE" userId="6d4e0e7e-9185-4754-bf11-0703fdb71a23" providerId="ADAL" clId="{E77FD10C-6807-4FC4-AD0B-2C80F2F1CAFD}" dt="2024-07-31T13:50:35.384" v="4712"/>
          <ac:picMkLst>
            <pc:docMk/>
            <pc:sldMk cId="3727985469" sldId="433"/>
            <ac:picMk id="22" creationId="{41802EC1-2DCD-72EA-5D45-3814FB005B5E}"/>
          </ac:picMkLst>
        </pc:picChg>
        <pc:picChg chg="add mod">
          <ac:chgData name="TERRY BOO CHEE YEE" userId="6d4e0e7e-9185-4754-bf11-0703fdb71a23" providerId="ADAL" clId="{E77FD10C-6807-4FC4-AD0B-2C80F2F1CAFD}" dt="2024-07-31T13:50:35.384" v="4712"/>
          <ac:picMkLst>
            <pc:docMk/>
            <pc:sldMk cId="3727985469" sldId="433"/>
            <ac:picMk id="24" creationId="{AC00707E-113C-FBA2-B67D-7500075CEA2E}"/>
          </ac:picMkLst>
        </pc:picChg>
        <pc:picChg chg="add mod">
          <ac:chgData name="TERRY BOO CHEE YEE" userId="6d4e0e7e-9185-4754-bf11-0703fdb71a23" providerId="ADAL" clId="{E77FD10C-6807-4FC4-AD0B-2C80F2F1CAFD}" dt="2024-07-31T13:50:35.384" v="4712"/>
          <ac:picMkLst>
            <pc:docMk/>
            <pc:sldMk cId="3727985469" sldId="433"/>
            <ac:picMk id="26" creationId="{0826D329-E643-9464-60C5-FC2E4F0B0C39}"/>
          </ac:picMkLst>
        </pc:picChg>
        <pc:picChg chg="add mod">
          <ac:chgData name="TERRY BOO CHEE YEE" userId="6d4e0e7e-9185-4754-bf11-0703fdb71a23" providerId="ADAL" clId="{E77FD10C-6807-4FC4-AD0B-2C80F2F1CAFD}" dt="2024-07-31T13:50:35.384" v="4712"/>
          <ac:picMkLst>
            <pc:docMk/>
            <pc:sldMk cId="3727985469" sldId="433"/>
            <ac:picMk id="28" creationId="{0A3ECFAE-D3F7-688F-F756-A1D086290FE9}"/>
          </ac:picMkLst>
        </pc:picChg>
        <pc:picChg chg="add mod">
          <ac:chgData name="TERRY BOO CHEE YEE" userId="6d4e0e7e-9185-4754-bf11-0703fdb71a23" providerId="ADAL" clId="{E77FD10C-6807-4FC4-AD0B-2C80F2F1CAFD}" dt="2024-07-31T13:50:35.384" v="4712"/>
          <ac:picMkLst>
            <pc:docMk/>
            <pc:sldMk cId="3727985469" sldId="433"/>
            <ac:picMk id="30" creationId="{CACD57C6-CF0E-DD7F-E8D8-D3458194172C}"/>
          </ac:picMkLst>
        </pc:picChg>
        <pc:picChg chg="add mod">
          <ac:chgData name="TERRY BOO CHEE YEE" userId="6d4e0e7e-9185-4754-bf11-0703fdb71a23" providerId="ADAL" clId="{E77FD10C-6807-4FC4-AD0B-2C80F2F1CAFD}" dt="2024-07-31T13:50:35.384" v="4712"/>
          <ac:picMkLst>
            <pc:docMk/>
            <pc:sldMk cId="3727985469" sldId="433"/>
            <ac:picMk id="32" creationId="{F1679F7E-208A-DB09-3EE8-4281BD632008}"/>
          </ac:picMkLst>
        </pc:picChg>
        <pc:picChg chg="add mod">
          <ac:chgData name="TERRY BOO CHEE YEE" userId="6d4e0e7e-9185-4754-bf11-0703fdb71a23" providerId="ADAL" clId="{E77FD10C-6807-4FC4-AD0B-2C80F2F1CAFD}" dt="2024-07-31T13:50:35.384" v="4712"/>
          <ac:picMkLst>
            <pc:docMk/>
            <pc:sldMk cId="3727985469" sldId="433"/>
            <ac:picMk id="34" creationId="{04F184FB-93D9-290D-6A7C-09B7F32C3D02}"/>
          </ac:picMkLst>
        </pc:picChg>
        <pc:picChg chg="add mod">
          <ac:chgData name="TERRY BOO CHEE YEE" userId="6d4e0e7e-9185-4754-bf11-0703fdb71a23" providerId="ADAL" clId="{E77FD10C-6807-4FC4-AD0B-2C80F2F1CAFD}" dt="2024-07-31T13:50:35.384" v="4712"/>
          <ac:picMkLst>
            <pc:docMk/>
            <pc:sldMk cId="3727985469" sldId="433"/>
            <ac:picMk id="36" creationId="{A6164233-B179-073D-A266-BF2D0591ED33}"/>
          </ac:picMkLst>
        </pc:picChg>
        <pc:picChg chg="add mod">
          <ac:chgData name="TERRY BOO CHEE YEE" userId="6d4e0e7e-9185-4754-bf11-0703fdb71a23" providerId="ADAL" clId="{E77FD10C-6807-4FC4-AD0B-2C80F2F1CAFD}" dt="2024-07-31T13:50:35.384" v="4712"/>
          <ac:picMkLst>
            <pc:docMk/>
            <pc:sldMk cId="3727985469" sldId="433"/>
            <ac:picMk id="38" creationId="{8DFCC7FF-606C-7F6E-E035-67A381EA6408}"/>
          </ac:picMkLst>
        </pc:picChg>
        <pc:picChg chg="add mod">
          <ac:chgData name="TERRY BOO CHEE YEE" userId="6d4e0e7e-9185-4754-bf11-0703fdb71a23" providerId="ADAL" clId="{E77FD10C-6807-4FC4-AD0B-2C80F2F1CAFD}" dt="2024-07-31T13:50:35.384" v="4712"/>
          <ac:picMkLst>
            <pc:docMk/>
            <pc:sldMk cId="3727985469" sldId="433"/>
            <ac:picMk id="40" creationId="{786163EE-FFE5-0285-3B0D-0FCEE58A798A}"/>
          </ac:picMkLst>
        </pc:picChg>
        <pc:picChg chg="add mod">
          <ac:chgData name="TERRY BOO CHEE YEE" userId="6d4e0e7e-9185-4754-bf11-0703fdb71a23" providerId="ADAL" clId="{E77FD10C-6807-4FC4-AD0B-2C80F2F1CAFD}" dt="2024-07-31T13:50:35.384" v="4712"/>
          <ac:picMkLst>
            <pc:docMk/>
            <pc:sldMk cId="3727985469" sldId="433"/>
            <ac:picMk id="42" creationId="{356375E9-972B-595C-A307-74F54D99EB44}"/>
          </ac:picMkLst>
        </pc:picChg>
        <pc:picChg chg="add mod">
          <ac:chgData name="TERRY BOO CHEE YEE" userId="6d4e0e7e-9185-4754-bf11-0703fdb71a23" providerId="ADAL" clId="{E77FD10C-6807-4FC4-AD0B-2C80F2F1CAFD}" dt="2024-07-31T13:50:35.384" v="4712"/>
          <ac:picMkLst>
            <pc:docMk/>
            <pc:sldMk cId="3727985469" sldId="433"/>
            <ac:picMk id="44" creationId="{06BBE657-49FF-6DF8-3541-C296D56011DF}"/>
          </ac:picMkLst>
        </pc:picChg>
        <pc:picChg chg="add mod">
          <ac:chgData name="TERRY BOO CHEE YEE" userId="6d4e0e7e-9185-4754-bf11-0703fdb71a23" providerId="ADAL" clId="{E77FD10C-6807-4FC4-AD0B-2C80F2F1CAFD}" dt="2024-07-31T13:50:35.384" v="4712"/>
          <ac:picMkLst>
            <pc:docMk/>
            <pc:sldMk cId="3727985469" sldId="433"/>
            <ac:picMk id="46" creationId="{7CA3DD80-87E7-4102-62E1-424423F7694F}"/>
          </ac:picMkLst>
        </pc:picChg>
        <pc:picChg chg="add mod">
          <ac:chgData name="TERRY BOO CHEE YEE" userId="6d4e0e7e-9185-4754-bf11-0703fdb71a23" providerId="ADAL" clId="{E77FD10C-6807-4FC4-AD0B-2C80F2F1CAFD}" dt="2024-07-31T13:50:38.905" v="4714" actId="1076"/>
          <ac:picMkLst>
            <pc:docMk/>
            <pc:sldMk cId="3727985469" sldId="433"/>
            <ac:picMk id="48" creationId="{F627472E-8745-3D8A-AB8B-53EBD0D447AC}"/>
          </ac:picMkLst>
        </pc:picChg>
        <pc:picChg chg="add mod">
          <ac:chgData name="TERRY BOO CHEE YEE" userId="6d4e0e7e-9185-4754-bf11-0703fdb71a23" providerId="ADAL" clId="{E77FD10C-6807-4FC4-AD0B-2C80F2F1CAFD}" dt="2024-07-31T13:52:53.985" v="4727" actId="1076"/>
          <ac:picMkLst>
            <pc:docMk/>
            <pc:sldMk cId="3727985469" sldId="433"/>
            <ac:picMk id="50" creationId="{FF81EE36-38F4-477D-2661-D56017057404}"/>
          </ac:picMkLst>
        </pc:picChg>
        <pc:picChg chg="del">
          <ac:chgData name="TERRY BOO CHEE YEE" userId="6d4e0e7e-9185-4754-bf11-0703fdb71a23" providerId="ADAL" clId="{E77FD10C-6807-4FC4-AD0B-2C80F2F1CAFD}" dt="2024-07-31T13:45:00.531" v="4673" actId="478"/>
          <ac:picMkLst>
            <pc:docMk/>
            <pc:sldMk cId="3727985469" sldId="433"/>
            <ac:picMk id="1026" creationId="{1E8A8901-4808-ECCE-B87E-748B40397A90}"/>
          </ac:picMkLst>
        </pc:picChg>
      </pc:sldChg>
      <pc:sldChg chg="addSp modSp mod">
        <pc:chgData name="TERRY BOO CHEE YEE" userId="6d4e0e7e-9185-4754-bf11-0703fdb71a23" providerId="ADAL" clId="{E77FD10C-6807-4FC4-AD0B-2C80F2F1CAFD}" dt="2024-08-01T14:49:25.549" v="4758" actId="14100"/>
        <pc:sldMkLst>
          <pc:docMk/>
          <pc:sldMk cId="1839454999" sldId="434"/>
        </pc:sldMkLst>
        <pc:spChg chg="mod">
          <ac:chgData name="TERRY BOO CHEE YEE" userId="6d4e0e7e-9185-4754-bf11-0703fdb71a23" providerId="ADAL" clId="{E77FD10C-6807-4FC4-AD0B-2C80F2F1CAFD}" dt="2024-08-01T14:49:25.549" v="4758" actId="14100"/>
          <ac:spMkLst>
            <pc:docMk/>
            <pc:sldMk cId="1839454999" sldId="434"/>
            <ac:spMk id="249" creationId="{00000000-0000-0000-0000-000000000000}"/>
          </ac:spMkLst>
        </pc:spChg>
        <pc:spChg chg="mod">
          <ac:chgData name="TERRY BOO CHEE YEE" userId="6d4e0e7e-9185-4754-bf11-0703fdb71a23" providerId="ADAL" clId="{E77FD10C-6807-4FC4-AD0B-2C80F2F1CAFD}" dt="2024-08-01T14:48:18.030" v="4738" actId="20577"/>
          <ac:spMkLst>
            <pc:docMk/>
            <pc:sldMk cId="1839454999" sldId="434"/>
            <ac:spMk id="250" creationId="{00000000-0000-0000-0000-000000000000}"/>
          </ac:spMkLst>
        </pc:spChg>
        <pc:picChg chg="add mod">
          <ac:chgData name="TERRY BOO CHEE YEE" userId="6d4e0e7e-9185-4754-bf11-0703fdb71a23" providerId="ADAL" clId="{E77FD10C-6807-4FC4-AD0B-2C80F2F1CAFD}" dt="2024-08-01T14:49:01.201" v="4757"/>
          <ac:picMkLst>
            <pc:docMk/>
            <pc:sldMk cId="1839454999" sldId="434"/>
            <ac:picMk id="2" creationId="{81058A56-9BAE-35D9-0457-698AFC96EBC3}"/>
          </ac:picMkLst>
        </pc:picChg>
        <pc:picChg chg="add mod">
          <ac:chgData name="TERRY BOO CHEE YEE" userId="6d4e0e7e-9185-4754-bf11-0703fdb71a23" providerId="ADAL" clId="{E77FD10C-6807-4FC4-AD0B-2C80F2F1CAFD}" dt="2024-08-01T14:49:01.201" v="4757"/>
          <ac:picMkLst>
            <pc:docMk/>
            <pc:sldMk cId="1839454999" sldId="434"/>
            <ac:picMk id="3" creationId="{ADE9FF6F-4ECF-00DA-BECB-8DEEE4B3B58A}"/>
          </ac:picMkLst>
        </pc:picChg>
      </pc:sldChg>
      <pc:sldChg chg="addSp delSp modSp add mod">
        <pc:chgData name="TERRY BOO CHEE YEE" userId="6d4e0e7e-9185-4754-bf11-0703fdb71a23" providerId="ADAL" clId="{E77FD10C-6807-4FC4-AD0B-2C80F2F1CAFD}" dt="2024-08-01T14:53:16.724" v="4843" actId="1076"/>
        <pc:sldMkLst>
          <pc:docMk/>
          <pc:sldMk cId="1829869852" sldId="435"/>
        </pc:sldMkLst>
        <pc:spChg chg="mod">
          <ac:chgData name="TERRY BOO CHEE YEE" userId="6d4e0e7e-9185-4754-bf11-0703fdb71a23" providerId="ADAL" clId="{E77FD10C-6807-4FC4-AD0B-2C80F2F1CAFD}" dt="2024-08-01T14:53:16.724" v="4843" actId="1076"/>
          <ac:spMkLst>
            <pc:docMk/>
            <pc:sldMk cId="1829869852" sldId="435"/>
            <ac:spMk id="249" creationId="{00000000-0000-0000-0000-000000000000}"/>
          </ac:spMkLst>
        </pc:spChg>
        <pc:picChg chg="add mod">
          <ac:chgData name="TERRY BOO CHEE YEE" userId="6d4e0e7e-9185-4754-bf11-0703fdb71a23" providerId="ADAL" clId="{E77FD10C-6807-4FC4-AD0B-2C80F2F1CAFD}" dt="2024-08-01T14:53:16.724" v="4843" actId="1076"/>
          <ac:picMkLst>
            <pc:docMk/>
            <pc:sldMk cId="1829869852" sldId="435"/>
            <ac:picMk id="2" creationId="{806BAE10-0644-ED31-6E04-BFBEE577FE2F}"/>
          </ac:picMkLst>
        </pc:picChg>
        <pc:picChg chg="del">
          <ac:chgData name="TERRY BOO CHEE YEE" userId="6d4e0e7e-9185-4754-bf11-0703fdb71a23" providerId="ADAL" clId="{E77FD10C-6807-4FC4-AD0B-2C80F2F1CAFD}" dt="2024-08-01T14:51:32.977" v="4789" actId="478"/>
          <ac:picMkLst>
            <pc:docMk/>
            <pc:sldMk cId="1829869852" sldId="435"/>
            <ac:picMk id="4" creationId="{31A604AD-AF0B-F2F5-23AD-E658A1E2BF04}"/>
          </ac:picMkLst>
        </pc:picChg>
        <pc:picChg chg="del mod">
          <ac:chgData name="TERRY BOO CHEE YEE" userId="6d4e0e7e-9185-4754-bf11-0703fdb71a23" providerId="ADAL" clId="{E77FD10C-6807-4FC4-AD0B-2C80F2F1CAFD}" dt="2024-08-01T14:52:03.187" v="4802" actId="478"/>
          <ac:picMkLst>
            <pc:docMk/>
            <pc:sldMk cId="1829869852" sldId="435"/>
            <ac:picMk id="6" creationId="{8EE94872-C181-FE19-394A-8ABC064A5699}"/>
          </ac:picMkLst>
        </pc:picChg>
        <pc:picChg chg="add del">
          <ac:chgData name="TERRY BOO CHEE YEE" userId="6d4e0e7e-9185-4754-bf11-0703fdb71a23" providerId="ADAL" clId="{E77FD10C-6807-4FC4-AD0B-2C80F2F1CAFD}" dt="2024-08-01T14:51:48.414" v="4793" actId="478"/>
          <ac:picMkLst>
            <pc:docMk/>
            <pc:sldMk cId="1829869852" sldId="435"/>
            <ac:picMk id="1026" creationId="{1E8A8901-4808-ECCE-B87E-748B40397A90}"/>
          </ac:picMkLst>
        </pc:picChg>
      </pc:sldChg>
      <pc:sldChg chg="add del">
        <pc:chgData name="TERRY BOO CHEE YEE" userId="6d4e0e7e-9185-4754-bf11-0703fdb71a23" providerId="ADAL" clId="{E77FD10C-6807-4FC4-AD0B-2C80F2F1CAFD}" dt="2024-08-01T14:50:35.067" v="4760"/>
        <pc:sldMkLst>
          <pc:docMk/>
          <pc:sldMk cId="2901393335" sldId="435"/>
        </pc:sldMkLst>
      </pc:sldChg>
      <pc:sldChg chg="delSp modSp add mod">
        <pc:chgData name="TERRY BOO CHEE YEE" userId="6d4e0e7e-9185-4754-bf11-0703fdb71a23" providerId="ADAL" clId="{E77FD10C-6807-4FC4-AD0B-2C80F2F1CAFD}" dt="2024-08-01T14:54:08.523" v="4906" actId="1076"/>
        <pc:sldMkLst>
          <pc:docMk/>
          <pc:sldMk cId="665409063" sldId="436"/>
        </pc:sldMkLst>
        <pc:spChg chg="mod">
          <ac:chgData name="TERRY BOO CHEE YEE" userId="6d4e0e7e-9185-4754-bf11-0703fdb71a23" providerId="ADAL" clId="{E77FD10C-6807-4FC4-AD0B-2C80F2F1CAFD}" dt="2024-08-01T14:54:06.540" v="4904" actId="1076"/>
          <ac:spMkLst>
            <pc:docMk/>
            <pc:sldMk cId="665409063" sldId="436"/>
            <ac:spMk id="249" creationId="{00000000-0000-0000-0000-000000000000}"/>
          </ac:spMkLst>
        </pc:spChg>
        <pc:spChg chg="mod">
          <ac:chgData name="TERRY BOO CHEE YEE" userId="6d4e0e7e-9185-4754-bf11-0703fdb71a23" providerId="ADAL" clId="{E77FD10C-6807-4FC4-AD0B-2C80F2F1CAFD}" dt="2024-08-01T14:54:08.523" v="4906" actId="1076"/>
          <ac:spMkLst>
            <pc:docMk/>
            <pc:sldMk cId="665409063" sldId="436"/>
            <ac:spMk id="250" creationId="{00000000-0000-0000-0000-000000000000}"/>
          </ac:spMkLst>
        </pc:spChg>
        <pc:picChg chg="del">
          <ac:chgData name="TERRY BOO CHEE YEE" userId="6d4e0e7e-9185-4754-bf11-0703fdb71a23" providerId="ADAL" clId="{E77FD10C-6807-4FC4-AD0B-2C80F2F1CAFD}" dt="2024-08-01T14:53:49.876" v="4896" actId="478"/>
          <ac:picMkLst>
            <pc:docMk/>
            <pc:sldMk cId="665409063" sldId="436"/>
            <ac:picMk id="6" creationId="{8EE94872-C181-FE19-394A-8ABC064A5699}"/>
          </ac:picMkLst>
        </pc:picChg>
        <pc:picChg chg="mod">
          <ac:chgData name="TERRY BOO CHEE YEE" userId="6d4e0e7e-9185-4754-bf11-0703fdb71a23" providerId="ADAL" clId="{E77FD10C-6807-4FC4-AD0B-2C80F2F1CAFD}" dt="2024-08-01T14:54:04.578" v="4903" actId="1076"/>
          <ac:picMkLst>
            <pc:docMk/>
            <pc:sldMk cId="665409063" sldId="436"/>
            <ac:picMk id="1026" creationId="{1E8A8901-4808-ECCE-B87E-748B40397A90}"/>
          </ac:picMkLst>
        </pc:picChg>
      </pc:sldChg>
      <pc:sldChg chg="addSp delSp modSp add mod ord">
        <pc:chgData name="TERRY BOO CHEE YEE" userId="6d4e0e7e-9185-4754-bf11-0703fdb71a23" providerId="ADAL" clId="{E77FD10C-6807-4FC4-AD0B-2C80F2F1CAFD}" dt="2024-08-04T05:37:46.577" v="5118" actId="478"/>
        <pc:sldMkLst>
          <pc:docMk/>
          <pc:sldMk cId="3117524232" sldId="437"/>
        </pc:sldMkLst>
        <pc:spChg chg="mod">
          <ac:chgData name="TERRY BOO CHEE YEE" userId="6d4e0e7e-9185-4754-bf11-0703fdb71a23" providerId="ADAL" clId="{E77FD10C-6807-4FC4-AD0B-2C80F2F1CAFD}" dt="2024-08-01T14:56:35.966" v="5037" actId="14100"/>
          <ac:spMkLst>
            <pc:docMk/>
            <pc:sldMk cId="3117524232" sldId="437"/>
            <ac:spMk id="249" creationId="{00000000-0000-0000-0000-000000000000}"/>
          </ac:spMkLst>
        </pc:spChg>
        <pc:spChg chg="mod">
          <ac:chgData name="TERRY BOO CHEE YEE" userId="6d4e0e7e-9185-4754-bf11-0703fdb71a23" providerId="ADAL" clId="{E77FD10C-6807-4FC4-AD0B-2C80F2F1CAFD}" dt="2024-08-01T14:56:24.916" v="5034" actId="20577"/>
          <ac:spMkLst>
            <pc:docMk/>
            <pc:sldMk cId="3117524232" sldId="437"/>
            <ac:spMk id="250" creationId="{00000000-0000-0000-0000-000000000000}"/>
          </ac:spMkLst>
        </pc:spChg>
        <pc:picChg chg="del">
          <ac:chgData name="TERRY BOO CHEE YEE" userId="6d4e0e7e-9185-4754-bf11-0703fdb71a23" providerId="ADAL" clId="{E77FD10C-6807-4FC4-AD0B-2C80F2F1CAFD}" dt="2024-08-01T14:55:18.007" v="4971" actId="478"/>
          <ac:picMkLst>
            <pc:docMk/>
            <pc:sldMk cId="3117524232" sldId="437"/>
            <ac:picMk id="3" creationId="{9E5B06BC-FDD1-CB87-4403-CDA0F6FF8EAF}"/>
          </ac:picMkLst>
        </pc:picChg>
        <pc:picChg chg="del">
          <ac:chgData name="TERRY BOO CHEE YEE" userId="6d4e0e7e-9185-4754-bf11-0703fdb71a23" providerId="ADAL" clId="{E77FD10C-6807-4FC4-AD0B-2C80F2F1CAFD}" dt="2024-08-01T14:55:18.007" v="4971" actId="478"/>
          <ac:picMkLst>
            <pc:docMk/>
            <pc:sldMk cId="3117524232" sldId="437"/>
            <ac:picMk id="7" creationId="{4259F9D4-BA1F-00F0-9B66-1848E4820F33}"/>
          </ac:picMkLst>
        </pc:picChg>
        <pc:picChg chg="del">
          <ac:chgData name="TERRY BOO CHEE YEE" userId="6d4e0e7e-9185-4754-bf11-0703fdb71a23" providerId="ADAL" clId="{E77FD10C-6807-4FC4-AD0B-2C80F2F1CAFD}" dt="2024-08-01T14:55:18.007" v="4971" actId="478"/>
          <ac:picMkLst>
            <pc:docMk/>
            <pc:sldMk cId="3117524232" sldId="437"/>
            <ac:picMk id="50" creationId="{FF81EE36-38F4-477D-2661-D56017057404}"/>
          </ac:picMkLst>
        </pc:picChg>
        <pc:picChg chg="add del mod">
          <ac:chgData name="TERRY BOO CHEE YEE" userId="6d4e0e7e-9185-4754-bf11-0703fdb71a23" providerId="ADAL" clId="{E77FD10C-6807-4FC4-AD0B-2C80F2F1CAFD}" dt="2024-08-04T05:37:46.577" v="5118" actId="478"/>
          <ac:picMkLst>
            <pc:docMk/>
            <pc:sldMk cId="3117524232" sldId="437"/>
            <ac:picMk id="1026" creationId="{B6A191CB-73A9-D3C6-5E26-5D2C8540D30D}"/>
          </ac:picMkLst>
        </pc:picChg>
      </pc:sldChg>
      <pc:sldChg chg="modSp add mod ord">
        <pc:chgData name="TERRY BOO CHEE YEE" userId="6d4e0e7e-9185-4754-bf11-0703fdb71a23" providerId="ADAL" clId="{E77FD10C-6807-4FC4-AD0B-2C80F2F1CAFD}" dt="2024-08-01T14:56:14.807" v="5021" actId="20577"/>
        <pc:sldMkLst>
          <pc:docMk/>
          <pc:sldMk cId="754486448" sldId="438"/>
        </pc:sldMkLst>
        <pc:spChg chg="mod">
          <ac:chgData name="TERRY BOO CHEE YEE" userId="6d4e0e7e-9185-4754-bf11-0703fdb71a23" providerId="ADAL" clId="{E77FD10C-6807-4FC4-AD0B-2C80F2F1CAFD}" dt="2024-08-01T14:56:14.807" v="5021" actId="20577"/>
          <ac:spMkLst>
            <pc:docMk/>
            <pc:sldMk cId="754486448" sldId="438"/>
            <ac:spMk id="234" creationId="{00000000-0000-0000-0000-000000000000}"/>
          </ac:spMkLst>
        </pc:spChg>
        <pc:spChg chg="mod">
          <ac:chgData name="TERRY BOO CHEE YEE" userId="6d4e0e7e-9185-4754-bf11-0703fdb71a23" providerId="ADAL" clId="{E77FD10C-6807-4FC4-AD0B-2C80F2F1CAFD}" dt="2024-08-01T14:56:00.593" v="4981" actId="20577"/>
          <ac:spMkLst>
            <pc:docMk/>
            <pc:sldMk cId="754486448" sldId="438"/>
            <ac:spMk id="235" creationId="{00000000-0000-0000-0000-000000000000}"/>
          </ac:spMkLst>
        </pc:spChg>
      </pc:sldChg>
      <pc:sldChg chg="add">
        <pc:chgData name="TERRY BOO CHEE YEE" userId="6d4e0e7e-9185-4754-bf11-0703fdb71a23" providerId="ADAL" clId="{E77FD10C-6807-4FC4-AD0B-2C80F2F1CAFD}" dt="2024-08-01T14:56:18" v="5022"/>
        <pc:sldMkLst>
          <pc:docMk/>
          <pc:sldMk cId="941552817" sldId="439"/>
        </pc:sldMkLst>
      </pc:sldChg>
      <pc:sldChg chg="addSp modSp mod">
        <pc:chgData name="TERRY BOO CHEE YEE" userId="6d4e0e7e-9185-4754-bf11-0703fdb71a23" providerId="ADAL" clId="{E77FD10C-6807-4FC4-AD0B-2C80F2F1CAFD}" dt="2024-08-04T05:37:03.583" v="5111" actId="14100"/>
        <pc:sldMkLst>
          <pc:docMk/>
          <pc:sldMk cId="3804676375" sldId="440"/>
        </pc:sldMkLst>
        <pc:spChg chg="mod">
          <ac:chgData name="TERRY BOO CHEE YEE" userId="6d4e0e7e-9185-4754-bf11-0703fdb71a23" providerId="ADAL" clId="{E77FD10C-6807-4FC4-AD0B-2C80F2F1CAFD}" dt="2024-08-04T05:37:03.583" v="5111" actId="14100"/>
          <ac:spMkLst>
            <pc:docMk/>
            <pc:sldMk cId="3804676375" sldId="440"/>
            <ac:spMk id="249" creationId="{00000000-0000-0000-0000-000000000000}"/>
          </ac:spMkLst>
        </pc:spChg>
        <pc:spChg chg="mod">
          <ac:chgData name="TERRY BOO CHEE YEE" userId="6d4e0e7e-9185-4754-bf11-0703fdb71a23" providerId="ADAL" clId="{E77FD10C-6807-4FC4-AD0B-2C80F2F1CAFD}" dt="2024-08-04T05:36:48.373" v="5099" actId="20577"/>
          <ac:spMkLst>
            <pc:docMk/>
            <pc:sldMk cId="3804676375" sldId="440"/>
            <ac:spMk id="250" creationId="{00000000-0000-0000-0000-000000000000}"/>
          </ac:spMkLst>
        </pc:spChg>
        <pc:picChg chg="add mod">
          <ac:chgData name="TERRY BOO CHEE YEE" userId="6d4e0e7e-9185-4754-bf11-0703fdb71a23" providerId="ADAL" clId="{E77FD10C-6807-4FC4-AD0B-2C80F2F1CAFD}" dt="2024-08-04T05:37:01.674" v="5110"/>
          <ac:picMkLst>
            <pc:docMk/>
            <pc:sldMk cId="3804676375" sldId="440"/>
            <ac:picMk id="2" creationId="{FC543B84-B741-3CAB-71E5-A1784F53677B}"/>
          </ac:picMkLst>
        </pc:picChg>
      </pc:sldChg>
      <pc:sldChg chg="modSp mod">
        <pc:chgData name="TERRY BOO CHEE YEE" userId="6d4e0e7e-9185-4754-bf11-0703fdb71a23" providerId="ADAL" clId="{E77FD10C-6807-4FC4-AD0B-2C80F2F1CAFD}" dt="2024-08-04T05:36:06.340" v="5084" actId="1076"/>
        <pc:sldMkLst>
          <pc:docMk/>
          <pc:sldMk cId="1091571280" sldId="444"/>
        </pc:sldMkLst>
        <pc:spChg chg="mod">
          <ac:chgData name="TERRY BOO CHEE YEE" userId="6d4e0e7e-9185-4754-bf11-0703fdb71a23" providerId="ADAL" clId="{E77FD10C-6807-4FC4-AD0B-2C80F2F1CAFD}" dt="2024-08-04T05:36:06.340" v="5084" actId="1076"/>
          <ac:spMkLst>
            <pc:docMk/>
            <pc:sldMk cId="1091571280" sldId="444"/>
            <ac:spMk id="249" creationId="{00000000-0000-0000-0000-000000000000}"/>
          </ac:spMkLst>
        </pc:spChg>
        <pc:picChg chg="mod">
          <ac:chgData name="TERRY BOO CHEE YEE" userId="6d4e0e7e-9185-4754-bf11-0703fdb71a23" providerId="ADAL" clId="{E77FD10C-6807-4FC4-AD0B-2C80F2F1CAFD}" dt="2024-08-04T05:35:54.981" v="5082" actId="1440"/>
          <ac:picMkLst>
            <pc:docMk/>
            <pc:sldMk cId="1091571280" sldId="444"/>
            <ac:picMk id="8" creationId="{DD90F4FE-1637-9DA1-9274-607FD93EDB45}"/>
          </ac:picMkLst>
        </pc:picChg>
      </pc:sldChg>
      <pc:sldChg chg="modSp mod">
        <pc:chgData name="TERRY BOO CHEE YEE" userId="6d4e0e7e-9185-4754-bf11-0703fdb71a23" providerId="ADAL" clId="{E77FD10C-6807-4FC4-AD0B-2C80F2F1CAFD}" dt="2024-08-04T05:37:09.724" v="5113" actId="1076"/>
        <pc:sldMkLst>
          <pc:docMk/>
          <pc:sldMk cId="4086498209" sldId="445"/>
        </pc:sldMkLst>
        <pc:spChg chg="mod">
          <ac:chgData name="TERRY BOO CHEE YEE" userId="6d4e0e7e-9185-4754-bf11-0703fdb71a23" providerId="ADAL" clId="{E77FD10C-6807-4FC4-AD0B-2C80F2F1CAFD}" dt="2024-08-04T05:37:09.724" v="5113" actId="1076"/>
          <ac:spMkLst>
            <pc:docMk/>
            <pc:sldMk cId="4086498209" sldId="445"/>
            <ac:spMk id="249" creationId="{00000000-0000-0000-0000-000000000000}"/>
          </ac:spMkLst>
        </pc:spChg>
        <pc:picChg chg="mod">
          <ac:chgData name="TERRY BOO CHEE YEE" userId="6d4e0e7e-9185-4754-bf11-0703fdb71a23" providerId="ADAL" clId="{E77FD10C-6807-4FC4-AD0B-2C80F2F1CAFD}" dt="2024-08-04T05:37:07.824" v="5112" actId="1440"/>
          <ac:picMkLst>
            <pc:docMk/>
            <pc:sldMk cId="4086498209" sldId="445"/>
            <ac:picMk id="8" creationId="{4C60E16F-3EB9-0A97-620F-31152D105A83}"/>
          </ac:picMkLst>
        </pc:picChg>
      </pc:sldChg>
      <pc:sldChg chg="modSp mod">
        <pc:chgData name="TERRY BOO CHEE YEE" userId="6d4e0e7e-9185-4754-bf11-0703fdb71a23" providerId="ADAL" clId="{E77FD10C-6807-4FC4-AD0B-2C80F2F1CAFD}" dt="2024-08-04T05:37:19.231" v="5115" actId="1440"/>
        <pc:sldMkLst>
          <pc:docMk/>
          <pc:sldMk cId="926204636" sldId="446"/>
        </pc:sldMkLst>
        <pc:spChg chg="mod">
          <ac:chgData name="TERRY BOO CHEE YEE" userId="6d4e0e7e-9185-4754-bf11-0703fdb71a23" providerId="ADAL" clId="{E77FD10C-6807-4FC4-AD0B-2C80F2F1CAFD}" dt="2024-08-04T05:37:17.373" v="5114" actId="1076"/>
          <ac:spMkLst>
            <pc:docMk/>
            <pc:sldMk cId="926204636" sldId="446"/>
            <ac:spMk id="249" creationId="{00000000-0000-0000-0000-000000000000}"/>
          </ac:spMkLst>
        </pc:spChg>
        <pc:picChg chg="mod">
          <ac:chgData name="TERRY BOO CHEE YEE" userId="6d4e0e7e-9185-4754-bf11-0703fdb71a23" providerId="ADAL" clId="{E77FD10C-6807-4FC4-AD0B-2C80F2F1CAFD}" dt="2024-08-04T05:37:19.231" v="5115" actId="1440"/>
          <ac:picMkLst>
            <pc:docMk/>
            <pc:sldMk cId="926204636" sldId="446"/>
            <ac:picMk id="8" creationId="{77D1A479-328D-E23B-24D8-05A78E6BB50A}"/>
          </ac:picMkLst>
        </pc:picChg>
      </pc:sldChg>
      <pc:sldMasterChg chg="delSldLayout">
        <pc:chgData name="TERRY BOO CHEE YEE" userId="6d4e0e7e-9185-4754-bf11-0703fdb71a23" providerId="ADAL" clId="{E77FD10C-6807-4FC4-AD0B-2C80F2F1CAFD}" dt="2024-07-30T12:20:24.951" v="1707" actId="47"/>
        <pc:sldMasterMkLst>
          <pc:docMk/>
          <pc:sldMasterMk cId="0" sldId="2147483680"/>
        </pc:sldMasterMkLst>
        <pc:sldLayoutChg chg="del">
          <pc:chgData name="TERRY BOO CHEE YEE" userId="6d4e0e7e-9185-4754-bf11-0703fdb71a23" providerId="ADAL" clId="{E77FD10C-6807-4FC4-AD0B-2C80F2F1CAFD}" dt="2024-07-30T12:20:24.951" v="1707" actId="47"/>
          <pc:sldLayoutMkLst>
            <pc:docMk/>
            <pc:sldMasterMk cId="0" sldId="2147483680"/>
            <pc:sldLayoutMk cId="0" sldId="2147483672"/>
          </pc:sldLayoutMkLst>
        </pc:sldLayoutChg>
      </pc:sldMasterChg>
    </pc:docChg>
  </pc:docChgLst>
  <pc:docChgLst>
    <pc:chgData name="LI SHENG" userId="79c0b669-6950-4dc2-80fd-7ecdbaca9172" providerId="ADAL" clId="{1FD7522D-DA6F-4914-8BD2-826AC29F09E0}"/>
    <pc:docChg chg="undo redo custSel addSld delSld modSld sldOrd addSection modSection">
      <pc:chgData name="LI SHENG" userId="79c0b669-6950-4dc2-80fd-7ecdbaca9172" providerId="ADAL" clId="{1FD7522D-DA6F-4914-8BD2-826AC29F09E0}" dt="2024-08-04T13:29:52.350" v="2019" actId="14100"/>
      <pc:docMkLst>
        <pc:docMk/>
      </pc:docMkLst>
      <pc:sldChg chg="del">
        <pc:chgData name="LI SHENG" userId="79c0b669-6950-4dc2-80fd-7ecdbaca9172" providerId="ADAL" clId="{1FD7522D-DA6F-4914-8BD2-826AC29F09E0}" dt="2024-08-03T05:43:36.799" v="1422" actId="47"/>
        <pc:sldMkLst>
          <pc:docMk/>
          <pc:sldMk cId="0" sldId="290"/>
        </pc:sldMkLst>
      </pc:sldChg>
      <pc:sldChg chg="ord">
        <pc:chgData name="LI SHENG" userId="79c0b669-6950-4dc2-80fd-7ecdbaca9172" providerId="ADAL" clId="{1FD7522D-DA6F-4914-8BD2-826AC29F09E0}" dt="2024-08-03T05:39:10.039" v="1412"/>
        <pc:sldMkLst>
          <pc:docMk/>
          <pc:sldMk cId="2704833357" sldId="319"/>
        </pc:sldMkLst>
      </pc:sldChg>
      <pc:sldChg chg="ord">
        <pc:chgData name="LI SHENG" userId="79c0b669-6950-4dc2-80fd-7ecdbaca9172" providerId="ADAL" clId="{1FD7522D-DA6F-4914-8BD2-826AC29F09E0}" dt="2024-07-31T04:58:36.276" v="4"/>
        <pc:sldMkLst>
          <pc:docMk/>
          <pc:sldMk cId="3753961184" sldId="363"/>
        </pc:sldMkLst>
      </pc:sldChg>
      <pc:sldChg chg="modSp mod">
        <pc:chgData name="LI SHENG" userId="79c0b669-6950-4dc2-80fd-7ecdbaca9172" providerId="ADAL" clId="{1FD7522D-DA6F-4914-8BD2-826AC29F09E0}" dt="2024-07-30T11:21:32.982" v="0" actId="20577"/>
        <pc:sldMkLst>
          <pc:docMk/>
          <pc:sldMk cId="4266939760" sldId="364"/>
        </pc:sldMkLst>
        <pc:spChg chg="mod">
          <ac:chgData name="LI SHENG" userId="79c0b669-6950-4dc2-80fd-7ecdbaca9172" providerId="ADAL" clId="{1FD7522D-DA6F-4914-8BD2-826AC29F09E0}" dt="2024-07-30T11:21:32.982" v="0" actId="20577"/>
          <ac:spMkLst>
            <pc:docMk/>
            <pc:sldMk cId="4266939760" sldId="364"/>
            <ac:spMk id="249" creationId="{00000000-0000-0000-0000-000000000000}"/>
          </ac:spMkLst>
        </pc:spChg>
      </pc:sldChg>
      <pc:sldChg chg="addSp delSp modSp mod">
        <pc:chgData name="LI SHENG" userId="79c0b669-6950-4dc2-80fd-7ecdbaca9172" providerId="ADAL" clId="{1FD7522D-DA6F-4914-8BD2-826AC29F09E0}" dt="2024-08-03T08:02:29.515" v="1480" actId="1076"/>
        <pc:sldMkLst>
          <pc:docMk/>
          <pc:sldMk cId="3986122750" sldId="374"/>
        </pc:sldMkLst>
        <pc:spChg chg="mod">
          <ac:chgData name="LI SHENG" userId="79c0b669-6950-4dc2-80fd-7ecdbaca9172" providerId="ADAL" clId="{1FD7522D-DA6F-4914-8BD2-826AC29F09E0}" dt="2024-08-03T06:27:08.030" v="1439" actId="20577"/>
          <ac:spMkLst>
            <pc:docMk/>
            <pc:sldMk cId="3986122750" sldId="374"/>
            <ac:spMk id="249" creationId="{00000000-0000-0000-0000-000000000000}"/>
          </ac:spMkLst>
        </pc:spChg>
        <pc:picChg chg="add mod">
          <ac:chgData name="LI SHENG" userId="79c0b669-6950-4dc2-80fd-7ecdbaca9172" providerId="ADAL" clId="{1FD7522D-DA6F-4914-8BD2-826AC29F09E0}" dt="2024-08-03T08:02:29.515" v="1480" actId="1076"/>
          <ac:picMkLst>
            <pc:docMk/>
            <pc:sldMk cId="3986122750" sldId="374"/>
            <ac:picMk id="3" creationId="{705B9829-C4C8-60D2-3CBB-952F55FB5138}"/>
          </ac:picMkLst>
        </pc:picChg>
        <pc:picChg chg="add del mod modCrop">
          <ac:chgData name="LI SHENG" userId="79c0b669-6950-4dc2-80fd-7ecdbaca9172" providerId="ADAL" clId="{1FD7522D-DA6F-4914-8BD2-826AC29F09E0}" dt="2024-08-03T08:02:22.456" v="1476" actId="478"/>
          <ac:picMkLst>
            <pc:docMk/>
            <pc:sldMk cId="3986122750" sldId="374"/>
            <ac:picMk id="4" creationId="{34CB823D-702B-9ED5-8B0A-718AAB7A01E0}"/>
          </ac:picMkLst>
        </pc:picChg>
      </pc:sldChg>
      <pc:sldChg chg="addSp modSp mod">
        <pc:chgData name="LI SHENG" userId="79c0b669-6950-4dc2-80fd-7ecdbaca9172" providerId="ADAL" clId="{1FD7522D-DA6F-4914-8BD2-826AC29F09E0}" dt="2024-08-03T08:16:46.071" v="1659" actId="1076"/>
        <pc:sldMkLst>
          <pc:docMk/>
          <pc:sldMk cId="1164028620" sldId="386"/>
        </pc:sldMkLst>
        <pc:picChg chg="add mod">
          <ac:chgData name="LI SHENG" userId="79c0b669-6950-4dc2-80fd-7ecdbaca9172" providerId="ADAL" clId="{1FD7522D-DA6F-4914-8BD2-826AC29F09E0}" dt="2024-08-03T08:16:38.637" v="1658"/>
          <ac:picMkLst>
            <pc:docMk/>
            <pc:sldMk cId="1164028620" sldId="386"/>
            <ac:picMk id="2" creationId="{7F25497F-B1B5-CDD2-89C1-8AEB79E141BC}"/>
          </ac:picMkLst>
        </pc:picChg>
        <pc:picChg chg="mod">
          <ac:chgData name="LI SHENG" userId="79c0b669-6950-4dc2-80fd-7ecdbaca9172" providerId="ADAL" clId="{1FD7522D-DA6F-4914-8BD2-826AC29F09E0}" dt="2024-08-03T08:16:46.071" v="1659" actId="1076"/>
          <ac:picMkLst>
            <pc:docMk/>
            <pc:sldMk cId="1164028620" sldId="386"/>
            <ac:picMk id="4" creationId="{1D404B5A-A81A-CC35-69AA-FA370EE45111}"/>
          </ac:picMkLst>
        </pc:picChg>
        <pc:picChg chg="mod">
          <ac:chgData name="LI SHENG" userId="79c0b669-6950-4dc2-80fd-7ecdbaca9172" providerId="ADAL" clId="{1FD7522D-DA6F-4914-8BD2-826AC29F09E0}" dt="2024-08-03T08:04:01.127" v="1487" actId="1076"/>
          <ac:picMkLst>
            <pc:docMk/>
            <pc:sldMk cId="1164028620" sldId="386"/>
            <ac:picMk id="8" creationId="{5CB72FB7-28C4-A29D-982B-5813E6F39F9F}"/>
          </ac:picMkLst>
        </pc:picChg>
      </pc:sldChg>
      <pc:sldChg chg="modSp mod">
        <pc:chgData name="LI SHENG" userId="79c0b669-6950-4dc2-80fd-7ecdbaca9172" providerId="ADAL" clId="{1FD7522D-DA6F-4914-8BD2-826AC29F09E0}" dt="2024-07-31T08:42:24.208" v="572" actId="14826"/>
        <pc:sldMkLst>
          <pc:docMk/>
          <pc:sldMk cId="123731597" sldId="401"/>
        </pc:sldMkLst>
        <pc:spChg chg="mod">
          <ac:chgData name="LI SHENG" userId="79c0b669-6950-4dc2-80fd-7ecdbaca9172" providerId="ADAL" clId="{1FD7522D-DA6F-4914-8BD2-826AC29F09E0}" dt="2024-07-31T05:02:09.027" v="21" actId="20577"/>
          <ac:spMkLst>
            <pc:docMk/>
            <pc:sldMk cId="123731597" sldId="401"/>
            <ac:spMk id="250" creationId="{00000000-0000-0000-0000-000000000000}"/>
          </ac:spMkLst>
        </pc:spChg>
        <pc:picChg chg="mod">
          <ac:chgData name="LI SHENG" userId="79c0b669-6950-4dc2-80fd-7ecdbaca9172" providerId="ADAL" clId="{1FD7522D-DA6F-4914-8BD2-826AC29F09E0}" dt="2024-07-31T08:42:04.902" v="571" actId="14826"/>
          <ac:picMkLst>
            <pc:docMk/>
            <pc:sldMk cId="123731597" sldId="401"/>
            <ac:picMk id="4" creationId="{8A56C89B-5466-53BC-2409-00ED022E7272}"/>
          </ac:picMkLst>
        </pc:picChg>
        <pc:picChg chg="mod">
          <ac:chgData name="LI SHENG" userId="79c0b669-6950-4dc2-80fd-7ecdbaca9172" providerId="ADAL" clId="{1FD7522D-DA6F-4914-8BD2-826AC29F09E0}" dt="2024-07-31T08:42:24.208" v="572" actId="14826"/>
          <ac:picMkLst>
            <pc:docMk/>
            <pc:sldMk cId="123731597" sldId="401"/>
            <ac:picMk id="7" creationId="{3D468C9A-767F-1860-093B-360A06D67DE8}"/>
          </ac:picMkLst>
        </pc:picChg>
      </pc:sldChg>
      <pc:sldChg chg="addSp delSp modSp mod">
        <pc:chgData name="LI SHENG" userId="79c0b669-6950-4dc2-80fd-7ecdbaca9172" providerId="ADAL" clId="{1FD7522D-DA6F-4914-8BD2-826AC29F09E0}" dt="2024-07-31T07:43:25.357" v="277" actId="14826"/>
        <pc:sldMkLst>
          <pc:docMk/>
          <pc:sldMk cId="1411266731" sldId="402"/>
        </pc:sldMkLst>
        <pc:spChg chg="mod">
          <ac:chgData name="LI SHENG" userId="79c0b669-6950-4dc2-80fd-7ecdbaca9172" providerId="ADAL" clId="{1FD7522D-DA6F-4914-8BD2-826AC29F09E0}" dt="2024-07-31T05:02:43.186" v="35" actId="20577"/>
          <ac:spMkLst>
            <pc:docMk/>
            <pc:sldMk cId="1411266731" sldId="402"/>
            <ac:spMk id="250" creationId="{00000000-0000-0000-0000-000000000000}"/>
          </ac:spMkLst>
        </pc:spChg>
        <pc:picChg chg="mod">
          <ac:chgData name="LI SHENG" userId="79c0b669-6950-4dc2-80fd-7ecdbaca9172" providerId="ADAL" clId="{1FD7522D-DA6F-4914-8BD2-826AC29F09E0}" dt="2024-07-30T16:08:30.106" v="2" actId="1076"/>
          <ac:picMkLst>
            <pc:docMk/>
            <pc:sldMk cId="1411266731" sldId="402"/>
            <ac:picMk id="2" creationId="{479586FD-9094-FBE7-4751-50D7035654FD}"/>
          </ac:picMkLst>
        </pc:picChg>
        <pc:picChg chg="add del">
          <ac:chgData name="LI SHENG" userId="79c0b669-6950-4dc2-80fd-7ecdbaca9172" providerId="ADAL" clId="{1FD7522D-DA6F-4914-8BD2-826AC29F09E0}" dt="2024-07-31T07:42:15.077" v="274" actId="22"/>
          <ac:picMkLst>
            <pc:docMk/>
            <pc:sldMk cId="1411266731" sldId="402"/>
            <ac:picMk id="3" creationId="{1103760C-0E96-1DE5-4109-5C889A432DFE}"/>
          </ac:picMkLst>
        </pc:picChg>
        <pc:picChg chg="mod">
          <ac:chgData name="LI SHENG" userId="79c0b669-6950-4dc2-80fd-7ecdbaca9172" providerId="ADAL" clId="{1FD7522D-DA6F-4914-8BD2-826AC29F09E0}" dt="2024-07-31T07:42:30.097" v="275" actId="14826"/>
          <ac:picMkLst>
            <pc:docMk/>
            <pc:sldMk cId="1411266731" sldId="402"/>
            <ac:picMk id="4" creationId="{8A56C89B-5466-53BC-2409-00ED022E7272}"/>
          </ac:picMkLst>
        </pc:picChg>
        <pc:picChg chg="mod">
          <ac:chgData name="LI SHENG" userId="79c0b669-6950-4dc2-80fd-7ecdbaca9172" providerId="ADAL" clId="{1FD7522D-DA6F-4914-8BD2-826AC29F09E0}" dt="2024-07-31T07:42:51.811" v="276" actId="14826"/>
          <ac:picMkLst>
            <pc:docMk/>
            <pc:sldMk cId="1411266731" sldId="402"/>
            <ac:picMk id="7" creationId="{3D468C9A-767F-1860-093B-360A06D67DE8}"/>
          </ac:picMkLst>
        </pc:picChg>
        <pc:picChg chg="mod">
          <ac:chgData name="LI SHENG" userId="79c0b669-6950-4dc2-80fd-7ecdbaca9172" providerId="ADAL" clId="{1FD7522D-DA6F-4914-8BD2-826AC29F09E0}" dt="2024-07-31T07:43:25.357" v="277" actId="14826"/>
          <ac:picMkLst>
            <pc:docMk/>
            <pc:sldMk cId="1411266731" sldId="402"/>
            <ac:picMk id="13314" creationId="{B4B5F8DF-B00E-BBAC-37DA-0128BBC9B25A}"/>
          </ac:picMkLst>
        </pc:picChg>
      </pc:sldChg>
      <pc:sldChg chg="modSp mod">
        <pc:chgData name="LI SHENG" userId="79c0b669-6950-4dc2-80fd-7ecdbaca9172" providerId="ADAL" clId="{1FD7522D-DA6F-4914-8BD2-826AC29F09E0}" dt="2024-08-02T04:10:30.877" v="1262" actId="1076"/>
        <pc:sldMkLst>
          <pc:docMk/>
          <pc:sldMk cId="104152370" sldId="409"/>
        </pc:sldMkLst>
        <pc:spChg chg="mod">
          <ac:chgData name="LI SHENG" userId="79c0b669-6950-4dc2-80fd-7ecdbaca9172" providerId="ADAL" clId="{1FD7522D-DA6F-4914-8BD2-826AC29F09E0}" dt="2024-08-02T04:10:30.877" v="1262" actId="1076"/>
          <ac:spMkLst>
            <pc:docMk/>
            <pc:sldMk cId="104152370" sldId="409"/>
            <ac:spMk id="250" creationId="{00000000-0000-0000-0000-000000000000}"/>
          </ac:spMkLst>
        </pc:spChg>
      </pc:sldChg>
      <pc:sldChg chg="addSp modSp">
        <pc:chgData name="LI SHENG" userId="79c0b669-6950-4dc2-80fd-7ecdbaca9172" providerId="ADAL" clId="{1FD7522D-DA6F-4914-8BD2-826AC29F09E0}" dt="2024-07-31T08:49:59.687" v="604" actId="1076"/>
        <pc:sldMkLst>
          <pc:docMk/>
          <pc:sldMk cId="1038649786" sldId="412"/>
        </pc:sldMkLst>
        <pc:picChg chg="add mod">
          <ac:chgData name="LI SHENG" userId="79c0b669-6950-4dc2-80fd-7ecdbaca9172" providerId="ADAL" clId="{1FD7522D-DA6F-4914-8BD2-826AC29F09E0}" dt="2024-07-31T08:49:59.687" v="604" actId="1076"/>
          <ac:picMkLst>
            <pc:docMk/>
            <pc:sldMk cId="1038649786" sldId="412"/>
            <ac:picMk id="2" creationId="{48DF848A-2EC1-CB1E-17AD-8B9AF218D4BD}"/>
          </ac:picMkLst>
        </pc:picChg>
      </pc:sldChg>
      <pc:sldChg chg="addSp delSp modSp mod">
        <pc:chgData name="LI SHENG" userId="79c0b669-6950-4dc2-80fd-7ecdbaca9172" providerId="ADAL" clId="{1FD7522D-DA6F-4914-8BD2-826AC29F09E0}" dt="2024-08-03T05:39:36.531" v="1420" actId="20577"/>
        <pc:sldMkLst>
          <pc:docMk/>
          <pc:sldMk cId="3087102579" sldId="418"/>
        </pc:sldMkLst>
        <pc:spChg chg="mod">
          <ac:chgData name="LI SHENG" userId="79c0b669-6950-4dc2-80fd-7ecdbaca9172" providerId="ADAL" clId="{1FD7522D-DA6F-4914-8BD2-826AC29F09E0}" dt="2024-08-03T05:39:36.531" v="1420" actId="20577"/>
          <ac:spMkLst>
            <pc:docMk/>
            <pc:sldMk cId="3087102579" sldId="418"/>
            <ac:spMk id="249" creationId="{00000000-0000-0000-0000-000000000000}"/>
          </ac:spMkLst>
        </pc:spChg>
        <pc:spChg chg="mod">
          <ac:chgData name="LI SHENG" userId="79c0b669-6950-4dc2-80fd-7ecdbaca9172" providerId="ADAL" clId="{1FD7522D-DA6F-4914-8BD2-826AC29F09E0}" dt="2024-07-31T13:34:10.064" v="799" actId="1076"/>
          <ac:spMkLst>
            <pc:docMk/>
            <pc:sldMk cId="3087102579" sldId="418"/>
            <ac:spMk id="250" creationId="{00000000-0000-0000-0000-000000000000}"/>
          </ac:spMkLst>
        </pc:spChg>
        <pc:picChg chg="add mod">
          <ac:chgData name="LI SHENG" userId="79c0b669-6950-4dc2-80fd-7ecdbaca9172" providerId="ADAL" clId="{1FD7522D-DA6F-4914-8BD2-826AC29F09E0}" dt="2024-07-31T06:16:25.229" v="272" actId="1076"/>
          <ac:picMkLst>
            <pc:docMk/>
            <pc:sldMk cId="3087102579" sldId="418"/>
            <ac:picMk id="4" creationId="{8DD96514-72A2-15D0-F315-490C46F92DA3}"/>
          </ac:picMkLst>
        </pc:picChg>
        <pc:picChg chg="del">
          <ac:chgData name="LI SHENG" userId="79c0b669-6950-4dc2-80fd-7ecdbaca9172" providerId="ADAL" clId="{1FD7522D-DA6F-4914-8BD2-826AC29F09E0}" dt="2024-07-31T06:14:33.032" v="261" actId="478"/>
          <ac:picMkLst>
            <pc:docMk/>
            <pc:sldMk cId="3087102579" sldId="418"/>
            <ac:picMk id="31746" creationId="{7A3465D0-F87A-BE9D-D617-11930395C08C}"/>
          </ac:picMkLst>
        </pc:picChg>
      </pc:sldChg>
      <pc:sldChg chg="addSp delSp modSp mod">
        <pc:chgData name="LI SHENG" userId="79c0b669-6950-4dc2-80fd-7ecdbaca9172" providerId="ADAL" clId="{1FD7522D-DA6F-4914-8BD2-826AC29F09E0}" dt="2024-08-04T13:28:58.401" v="2008" actId="14826"/>
        <pc:sldMkLst>
          <pc:docMk/>
          <pc:sldMk cId="4258814437" sldId="419"/>
        </pc:sldMkLst>
        <pc:spChg chg="mod">
          <ac:chgData name="LI SHENG" userId="79c0b669-6950-4dc2-80fd-7ecdbaca9172" providerId="ADAL" clId="{1FD7522D-DA6F-4914-8BD2-826AC29F09E0}" dt="2024-07-31T13:34:16.334" v="806" actId="14100"/>
          <ac:spMkLst>
            <pc:docMk/>
            <pc:sldMk cId="4258814437" sldId="419"/>
            <ac:spMk id="250" creationId="{00000000-0000-0000-0000-000000000000}"/>
          </ac:spMkLst>
        </pc:spChg>
        <pc:picChg chg="add mod">
          <ac:chgData name="LI SHENG" userId="79c0b669-6950-4dc2-80fd-7ecdbaca9172" providerId="ADAL" clId="{1FD7522D-DA6F-4914-8BD2-826AC29F09E0}" dt="2024-08-04T13:28:44.681" v="2007" actId="14826"/>
          <ac:picMkLst>
            <pc:docMk/>
            <pc:sldMk cId="4258814437" sldId="419"/>
            <ac:picMk id="2" creationId="{7005804A-79E0-242A-7589-84D06CC5CD96}"/>
          </ac:picMkLst>
        </pc:picChg>
        <pc:picChg chg="del mod">
          <ac:chgData name="LI SHENG" userId="79c0b669-6950-4dc2-80fd-7ecdbaca9172" providerId="ADAL" clId="{1FD7522D-DA6F-4914-8BD2-826AC29F09E0}" dt="2024-08-04T07:32:35.288" v="1980" actId="478"/>
          <ac:picMkLst>
            <pc:docMk/>
            <pc:sldMk cId="4258814437" sldId="419"/>
            <ac:picMk id="3" creationId="{9163F501-61F4-BE34-58CC-18E2BB68ADE5}"/>
          </ac:picMkLst>
        </pc:picChg>
        <pc:picChg chg="add mod">
          <ac:chgData name="LI SHENG" userId="79c0b669-6950-4dc2-80fd-7ecdbaca9172" providerId="ADAL" clId="{1FD7522D-DA6F-4914-8BD2-826AC29F09E0}" dt="2024-08-04T13:28:58.401" v="2008" actId="14826"/>
          <ac:picMkLst>
            <pc:docMk/>
            <pc:sldMk cId="4258814437" sldId="419"/>
            <ac:picMk id="4" creationId="{E59E7319-991D-EE81-ED08-4825BE6830C7}"/>
          </ac:picMkLst>
        </pc:picChg>
        <pc:picChg chg="del mod">
          <ac:chgData name="LI SHENG" userId="79c0b669-6950-4dc2-80fd-7ecdbaca9172" providerId="ADAL" clId="{1FD7522D-DA6F-4914-8BD2-826AC29F09E0}" dt="2024-08-04T07:32:36.340" v="1981" actId="478"/>
          <ac:picMkLst>
            <pc:docMk/>
            <pc:sldMk cId="4258814437" sldId="419"/>
            <ac:picMk id="6" creationId="{F1918555-7A54-6764-35E0-8E7F093A80A4}"/>
          </ac:picMkLst>
        </pc:picChg>
        <pc:picChg chg="mod">
          <ac:chgData name="LI SHENG" userId="79c0b669-6950-4dc2-80fd-7ecdbaca9172" providerId="ADAL" clId="{1FD7522D-DA6F-4914-8BD2-826AC29F09E0}" dt="2024-08-04T13:28:21.650" v="2006" actId="14826"/>
          <ac:picMkLst>
            <pc:docMk/>
            <pc:sldMk cId="4258814437" sldId="419"/>
            <ac:picMk id="32770" creationId="{A4B97FC4-CD35-6834-8C04-595EFF8E4B68}"/>
          </ac:picMkLst>
        </pc:picChg>
      </pc:sldChg>
      <pc:sldChg chg="addSp delSp modSp add mod">
        <pc:chgData name="LI SHENG" userId="79c0b669-6950-4dc2-80fd-7ecdbaca9172" providerId="ADAL" clId="{1FD7522D-DA6F-4914-8BD2-826AC29F09E0}" dt="2024-08-03T08:16:34.477" v="1657" actId="1076"/>
        <pc:sldMkLst>
          <pc:docMk/>
          <pc:sldMk cId="3650375391" sldId="420"/>
        </pc:sldMkLst>
        <pc:spChg chg="mod">
          <ac:chgData name="LI SHENG" userId="79c0b669-6950-4dc2-80fd-7ecdbaca9172" providerId="ADAL" clId="{1FD7522D-DA6F-4914-8BD2-826AC29F09E0}" dt="2024-08-03T08:04:10.304" v="1491" actId="1076"/>
          <ac:spMkLst>
            <pc:docMk/>
            <pc:sldMk cId="3650375391" sldId="420"/>
            <ac:spMk id="249" creationId="{00000000-0000-0000-0000-000000000000}"/>
          </ac:spMkLst>
        </pc:spChg>
        <pc:spChg chg="mod">
          <ac:chgData name="LI SHENG" userId="79c0b669-6950-4dc2-80fd-7ecdbaca9172" providerId="ADAL" clId="{1FD7522D-DA6F-4914-8BD2-826AC29F09E0}" dt="2024-08-03T08:04:07.707" v="1490" actId="14100"/>
          <ac:spMkLst>
            <pc:docMk/>
            <pc:sldMk cId="3650375391" sldId="420"/>
            <ac:spMk id="250" creationId="{00000000-0000-0000-0000-000000000000}"/>
          </ac:spMkLst>
        </pc:spChg>
        <pc:picChg chg="add mod">
          <ac:chgData name="LI SHENG" userId="79c0b669-6950-4dc2-80fd-7ecdbaca9172" providerId="ADAL" clId="{1FD7522D-DA6F-4914-8BD2-826AC29F09E0}" dt="2024-08-03T08:04:04.504" v="1489"/>
          <ac:picMkLst>
            <pc:docMk/>
            <pc:sldMk cId="3650375391" sldId="420"/>
            <ac:picMk id="2" creationId="{7A81F8D9-6943-5BC6-4089-3BE2417BFA72}"/>
          </ac:picMkLst>
        </pc:picChg>
        <pc:picChg chg="mod">
          <ac:chgData name="LI SHENG" userId="79c0b669-6950-4dc2-80fd-7ecdbaca9172" providerId="ADAL" clId="{1FD7522D-DA6F-4914-8BD2-826AC29F09E0}" dt="2024-08-03T08:16:34.477" v="1657" actId="1076"/>
          <ac:picMkLst>
            <pc:docMk/>
            <pc:sldMk cId="3650375391" sldId="420"/>
            <ac:picMk id="4" creationId="{1D404B5A-A81A-CC35-69AA-FA370EE45111}"/>
          </ac:picMkLst>
        </pc:picChg>
        <pc:picChg chg="del">
          <ac:chgData name="LI SHENG" userId="79c0b669-6950-4dc2-80fd-7ecdbaca9172" providerId="ADAL" clId="{1FD7522D-DA6F-4914-8BD2-826AC29F09E0}" dt="2024-08-03T08:04:03.208" v="1488" actId="478"/>
          <ac:picMkLst>
            <pc:docMk/>
            <pc:sldMk cId="3650375391" sldId="420"/>
            <ac:picMk id="8" creationId="{5CB72FB7-28C4-A29D-982B-5813E6F39F9F}"/>
          </ac:picMkLst>
        </pc:picChg>
        <pc:picChg chg="add mod">
          <ac:chgData name="LI SHENG" userId="79c0b669-6950-4dc2-80fd-7ecdbaca9172" providerId="ADAL" clId="{1FD7522D-DA6F-4914-8BD2-826AC29F09E0}" dt="2024-08-03T08:16:32.572" v="1656" actId="1076"/>
          <ac:picMkLst>
            <pc:docMk/>
            <pc:sldMk cId="3650375391" sldId="420"/>
            <ac:picMk id="9" creationId="{1D5CFB41-92B4-81E0-3707-88BDEBD14946}"/>
          </ac:picMkLst>
        </pc:picChg>
      </pc:sldChg>
      <pc:sldChg chg="modSp add mod">
        <pc:chgData name="LI SHENG" userId="79c0b669-6950-4dc2-80fd-7ecdbaca9172" providerId="ADAL" clId="{1FD7522D-DA6F-4914-8BD2-826AC29F09E0}" dt="2024-07-31T05:25:14.388" v="55" actId="20577"/>
        <pc:sldMkLst>
          <pc:docMk/>
          <pc:sldMk cId="52546705" sldId="421"/>
        </pc:sldMkLst>
        <pc:spChg chg="mod">
          <ac:chgData name="LI SHENG" userId="79c0b669-6950-4dc2-80fd-7ecdbaca9172" providerId="ADAL" clId="{1FD7522D-DA6F-4914-8BD2-826AC29F09E0}" dt="2024-07-31T05:25:14.388" v="55" actId="20577"/>
          <ac:spMkLst>
            <pc:docMk/>
            <pc:sldMk cId="52546705" sldId="421"/>
            <ac:spMk id="234" creationId="{00000000-0000-0000-0000-000000000000}"/>
          </ac:spMkLst>
        </pc:spChg>
        <pc:spChg chg="mod">
          <ac:chgData name="LI SHENG" userId="79c0b669-6950-4dc2-80fd-7ecdbaca9172" providerId="ADAL" clId="{1FD7522D-DA6F-4914-8BD2-826AC29F09E0}" dt="2024-07-31T05:25:08.265" v="38" actId="20577"/>
          <ac:spMkLst>
            <pc:docMk/>
            <pc:sldMk cId="52546705" sldId="421"/>
            <ac:spMk id="235" creationId="{00000000-0000-0000-0000-000000000000}"/>
          </ac:spMkLst>
        </pc:spChg>
      </pc:sldChg>
      <pc:sldChg chg="addSp delSp modSp add mod">
        <pc:chgData name="LI SHENG" userId="79c0b669-6950-4dc2-80fd-7ecdbaca9172" providerId="ADAL" clId="{1FD7522D-DA6F-4914-8BD2-826AC29F09E0}" dt="2024-08-04T07:31:15.858" v="1977" actId="1076"/>
        <pc:sldMkLst>
          <pc:docMk/>
          <pc:sldMk cId="2266183976" sldId="422"/>
        </pc:sldMkLst>
        <pc:spChg chg="add del mod">
          <ac:chgData name="LI SHENG" userId="79c0b669-6950-4dc2-80fd-7ecdbaca9172" providerId="ADAL" clId="{1FD7522D-DA6F-4914-8BD2-826AC29F09E0}" dt="2024-07-31T08:13:28.549" v="446" actId="478"/>
          <ac:spMkLst>
            <pc:docMk/>
            <pc:sldMk cId="2266183976" sldId="422"/>
            <ac:spMk id="2" creationId="{E3CDC44F-4D46-A56E-704B-316DD671C25D}"/>
          </ac:spMkLst>
        </pc:spChg>
        <pc:spChg chg="add del">
          <ac:chgData name="LI SHENG" userId="79c0b669-6950-4dc2-80fd-7ecdbaca9172" providerId="ADAL" clId="{1FD7522D-DA6F-4914-8BD2-826AC29F09E0}" dt="2024-08-02T03:08:57.611" v="914" actId="22"/>
          <ac:spMkLst>
            <pc:docMk/>
            <pc:sldMk cId="2266183976" sldId="422"/>
            <ac:spMk id="4" creationId="{6DF80093-C14B-53B7-DECB-BDFF60ACB935}"/>
          </ac:spMkLst>
        </pc:spChg>
        <pc:spChg chg="add mod">
          <ac:chgData name="LI SHENG" userId="79c0b669-6950-4dc2-80fd-7ecdbaca9172" providerId="ADAL" clId="{1FD7522D-DA6F-4914-8BD2-826AC29F09E0}" dt="2024-08-02T03:09:09.547" v="918" actId="113"/>
          <ac:spMkLst>
            <pc:docMk/>
            <pc:sldMk cId="2266183976" sldId="422"/>
            <ac:spMk id="8" creationId="{B3B5F31C-EFDC-98EE-D4FE-9BFD642507B3}"/>
          </ac:spMkLst>
        </pc:spChg>
        <pc:spChg chg="add del mod">
          <ac:chgData name="LI SHENG" userId="79c0b669-6950-4dc2-80fd-7ecdbaca9172" providerId="ADAL" clId="{1FD7522D-DA6F-4914-8BD2-826AC29F09E0}" dt="2024-08-02T03:35:46.716" v="954" actId="22"/>
          <ac:spMkLst>
            <pc:docMk/>
            <pc:sldMk cId="2266183976" sldId="422"/>
            <ac:spMk id="12" creationId="{D77C3C27-089E-84C9-0C47-619D0545BAFD}"/>
          </ac:spMkLst>
        </pc:spChg>
        <pc:spChg chg="del">
          <ac:chgData name="LI SHENG" userId="79c0b669-6950-4dc2-80fd-7ecdbaca9172" providerId="ADAL" clId="{1FD7522D-DA6F-4914-8BD2-826AC29F09E0}" dt="2024-07-31T05:27:37.640" v="100" actId="478"/>
          <ac:spMkLst>
            <pc:docMk/>
            <pc:sldMk cId="2266183976" sldId="422"/>
            <ac:spMk id="13" creationId="{00898898-1BA3-D5DD-CCC1-A23A8BD3A42E}"/>
          </ac:spMkLst>
        </pc:spChg>
        <pc:spChg chg="mod">
          <ac:chgData name="LI SHENG" userId="79c0b669-6950-4dc2-80fd-7ecdbaca9172" providerId="ADAL" clId="{1FD7522D-DA6F-4914-8BD2-826AC29F09E0}" dt="2024-07-31T05:25:41.328" v="99" actId="1076"/>
          <ac:spMkLst>
            <pc:docMk/>
            <pc:sldMk cId="2266183976" sldId="422"/>
            <ac:spMk id="14" creationId="{0B06F112-D2FE-3334-3329-8AE938D05612}"/>
          </ac:spMkLst>
        </pc:spChg>
        <pc:spChg chg="add del">
          <ac:chgData name="LI SHENG" userId="79c0b669-6950-4dc2-80fd-7ecdbaca9172" providerId="ADAL" clId="{1FD7522D-DA6F-4914-8BD2-826AC29F09E0}" dt="2024-08-02T03:35:52.919" v="958" actId="22"/>
          <ac:spMkLst>
            <pc:docMk/>
            <pc:sldMk cId="2266183976" sldId="422"/>
            <ac:spMk id="16" creationId="{73DA430C-6140-C13F-6528-4B0EF87386A8}"/>
          </ac:spMkLst>
        </pc:spChg>
        <pc:spChg chg="del">
          <ac:chgData name="LI SHENG" userId="79c0b669-6950-4dc2-80fd-7ecdbaca9172" providerId="ADAL" clId="{1FD7522D-DA6F-4914-8BD2-826AC29F09E0}" dt="2024-07-31T05:27:37.640" v="100" actId="478"/>
          <ac:spMkLst>
            <pc:docMk/>
            <pc:sldMk cId="2266183976" sldId="422"/>
            <ac:spMk id="18" creationId="{36B0BC4A-D8A9-1472-9036-8928E11BD7AE}"/>
          </ac:spMkLst>
        </pc:spChg>
        <pc:spChg chg="add mod">
          <ac:chgData name="LI SHENG" userId="79c0b669-6950-4dc2-80fd-7ecdbaca9172" providerId="ADAL" clId="{1FD7522D-DA6F-4914-8BD2-826AC29F09E0}" dt="2024-08-02T03:52:07.103" v="1104" actId="20577"/>
          <ac:spMkLst>
            <pc:docMk/>
            <pc:sldMk cId="2266183976" sldId="422"/>
            <ac:spMk id="18" creationId="{7C3C62C6-3B02-C9E9-2BA7-D2ABB228B446}"/>
          </ac:spMkLst>
        </pc:spChg>
        <pc:spChg chg="add mod">
          <ac:chgData name="LI SHENG" userId="79c0b669-6950-4dc2-80fd-7ecdbaca9172" providerId="ADAL" clId="{1FD7522D-DA6F-4914-8BD2-826AC29F09E0}" dt="2024-08-02T03:49:22.165" v="1074" actId="255"/>
          <ac:spMkLst>
            <pc:docMk/>
            <pc:sldMk cId="2266183976" sldId="422"/>
            <ac:spMk id="19" creationId="{6E2688E0-370A-FA8F-8D33-59F5A87A6876}"/>
          </ac:spMkLst>
        </pc:spChg>
        <pc:spChg chg="add del mod">
          <ac:chgData name="LI SHENG" userId="79c0b669-6950-4dc2-80fd-7ecdbaca9172" providerId="ADAL" clId="{1FD7522D-DA6F-4914-8BD2-826AC29F09E0}" dt="2024-08-02T03:39:42.068" v="1006" actId="478"/>
          <ac:spMkLst>
            <pc:docMk/>
            <pc:sldMk cId="2266183976" sldId="422"/>
            <ac:spMk id="20" creationId="{DDFD7B57-5A7C-509B-1A14-7FE23E123A09}"/>
          </ac:spMkLst>
        </pc:spChg>
        <pc:spChg chg="add mod">
          <ac:chgData name="LI SHENG" userId="79c0b669-6950-4dc2-80fd-7ecdbaca9172" providerId="ADAL" clId="{1FD7522D-DA6F-4914-8BD2-826AC29F09E0}" dt="2024-08-02T03:49:18.408" v="1073" actId="255"/>
          <ac:spMkLst>
            <pc:docMk/>
            <pc:sldMk cId="2266183976" sldId="422"/>
            <ac:spMk id="21" creationId="{6A2E6C71-4D2C-D524-1C54-8957D38CBD00}"/>
          </ac:spMkLst>
        </pc:spChg>
        <pc:spChg chg="add mod">
          <ac:chgData name="LI SHENG" userId="79c0b669-6950-4dc2-80fd-7ecdbaca9172" providerId="ADAL" clId="{1FD7522D-DA6F-4914-8BD2-826AC29F09E0}" dt="2024-08-02T03:52:13.685" v="1110" actId="20577"/>
          <ac:spMkLst>
            <pc:docMk/>
            <pc:sldMk cId="2266183976" sldId="422"/>
            <ac:spMk id="22" creationId="{AB24A820-D68B-B9B1-E626-A026F0F50991}"/>
          </ac:spMkLst>
        </pc:spChg>
        <pc:picChg chg="add mod">
          <ac:chgData name="LI SHENG" userId="79c0b669-6950-4dc2-80fd-7ecdbaca9172" providerId="ADAL" clId="{1FD7522D-DA6F-4914-8BD2-826AC29F09E0}" dt="2024-08-04T07:31:13.941" v="1976" actId="14100"/>
          <ac:picMkLst>
            <pc:docMk/>
            <pc:sldMk cId="2266183976" sldId="422"/>
            <ac:picMk id="4" creationId="{ABADAF86-4C96-DB10-80A5-9366FC176813}"/>
          </ac:picMkLst>
        </pc:picChg>
        <pc:picChg chg="add mod">
          <ac:chgData name="LI SHENG" userId="79c0b669-6950-4dc2-80fd-7ecdbaca9172" providerId="ADAL" clId="{1FD7522D-DA6F-4914-8BD2-826AC29F09E0}" dt="2024-07-31T09:11:37.237" v="744" actId="1076"/>
          <ac:picMkLst>
            <pc:docMk/>
            <pc:sldMk cId="2266183976" sldId="422"/>
            <ac:picMk id="5" creationId="{AAB5679A-21D8-A7CB-B4EA-4B983A0FBB0D}"/>
          </ac:picMkLst>
        </pc:picChg>
        <pc:picChg chg="add mod">
          <ac:chgData name="LI SHENG" userId="79c0b669-6950-4dc2-80fd-7ecdbaca9172" providerId="ADAL" clId="{1FD7522D-DA6F-4914-8BD2-826AC29F09E0}" dt="2024-08-03T08:00:41.113" v="1465" actId="1076"/>
          <ac:picMkLst>
            <pc:docMk/>
            <pc:sldMk cId="2266183976" sldId="422"/>
            <ac:picMk id="6" creationId="{C07B5D1D-6880-7416-9C6E-638E463DD9B1}"/>
          </ac:picMkLst>
        </pc:picChg>
        <pc:picChg chg="add mod">
          <ac:chgData name="LI SHENG" userId="79c0b669-6950-4dc2-80fd-7ecdbaca9172" providerId="ADAL" clId="{1FD7522D-DA6F-4914-8BD2-826AC29F09E0}" dt="2024-07-31T09:11:41.683" v="747" actId="1076"/>
          <ac:picMkLst>
            <pc:docMk/>
            <pc:sldMk cId="2266183976" sldId="422"/>
            <ac:picMk id="7" creationId="{FDF848D4-7B69-0E6E-8985-78581146E393}"/>
          </ac:picMkLst>
        </pc:picChg>
        <pc:picChg chg="add mod">
          <ac:chgData name="LI SHENG" userId="79c0b669-6950-4dc2-80fd-7ecdbaca9172" providerId="ADAL" clId="{1FD7522D-DA6F-4914-8BD2-826AC29F09E0}" dt="2024-08-04T07:31:15.858" v="1977" actId="1076"/>
          <ac:picMkLst>
            <pc:docMk/>
            <pc:sldMk cId="2266183976" sldId="422"/>
            <ac:picMk id="9" creationId="{C539108F-DB48-AED6-4198-9E3AE9B00B1D}"/>
          </ac:picMkLst>
        </pc:picChg>
        <pc:picChg chg="add del mod">
          <ac:chgData name="LI SHENG" userId="79c0b669-6950-4dc2-80fd-7ecdbaca9172" providerId="ADAL" clId="{1FD7522D-DA6F-4914-8BD2-826AC29F09E0}" dt="2024-08-03T05:48:16.881" v="1428" actId="478"/>
          <ac:picMkLst>
            <pc:docMk/>
            <pc:sldMk cId="2266183976" sldId="422"/>
            <ac:picMk id="11" creationId="{1CF56F01-1D63-465E-7BF3-2F4BA0305094}"/>
          </ac:picMkLst>
        </pc:picChg>
        <pc:picChg chg="add del mod">
          <ac:chgData name="LI SHENG" userId="79c0b669-6950-4dc2-80fd-7ecdbaca9172" providerId="ADAL" clId="{1FD7522D-DA6F-4914-8BD2-826AC29F09E0}" dt="2024-08-03T08:00:21.415" v="1454" actId="478"/>
          <ac:picMkLst>
            <pc:docMk/>
            <pc:sldMk cId="2266183976" sldId="422"/>
            <ac:picMk id="15" creationId="{11B48CC1-7AB2-4D29-DB13-0F3FA1142DCB}"/>
          </ac:picMkLst>
        </pc:picChg>
        <pc:picChg chg="del">
          <ac:chgData name="LI SHENG" userId="79c0b669-6950-4dc2-80fd-7ecdbaca9172" providerId="ADAL" clId="{1FD7522D-DA6F-4914-8BD2-826AC29F09E0}" dt="2024-07-31T05:27:37.640" v="100" actId="478"/>
          <ac:picMkLst>
            <pc:docMk/>
            <pc:sldMk cId="2266183976" sldId="422"/>
            <ac:picMk id="1031" creationId="{00000000-0000-0000-0000-000000000000}"/>
          </ac:picMkLst>
        </pc:picChg>
      </pc:sldChg>
      <pc:sldChg chg="addSp delSp modSp add mod">
        <pc:chgData name="LI SHENG" userId="79c0b669-6950-4dc2-80fd-7ecdbaca9172" providerId="ADAL" clId="{1FD7522D-DA6F-4914-8BD2-826AC29F09E0}" dt="2024-08-03T16:27:34.302" v="1962" actId="20577"/>
        <pc:sldMkLst>
          <pc:docMk/>
          <pc:sldMk cId="2846395383" sldId="423"/>
        </pc:sldMkLst>
        <pc:spChg chg="del">
          <ac:chgData name="LI SHENG" userId="79c0b669-6950-4dc2-80fd-7ecdbaca9172" providerId="ADAL" clId="{1FD7522D-DA6F-4914-8BD2-826AC29F09E0}" dt="2024-07-31T05:29:44.908" v="184" actId="478"/>
          <ac:spMkLst>
            <pc:docMk/>
            <pc:sldMk cId="2846395383" sldId="423"/>
            <ac:spMk id="2" creationId="{E3CDC44F-4D46-A56E-704B-316DD671C25D}"/>
          </ac:spMkLst>
        </pc:spChg>
        <pc:spChg chg="add mod">
          <ac:chgData name="LI SHENG" userId="79c0b669-6950-4dc2-80fd-7ecdbaca9172" providerId="ADAL" clId="{1FD7522D-DA6F-4914-8BD2-826AC29F09E0}" dt="2024-08-03T16:27:34.302" v="1962" actId="20577"/>
          <ac:spMkLst>
            <pc:docMk/>
            <pc:sldMk cId="2846395383" sldId="423"/>
            <ac:spMk id="2" creationId="{F362AEA4-3D11-3ED9-1E75-C6438AE5317D}"/>
          </ac:spMkLst>
        </pc:spChg>
        <pc:spChg chg="add mod">
          <ac:chgData name="LI SHENG" userId="79c0b669-6950-4dc2-80fd-7ecdbaca9172" providerId="ADAL" clId="{1FD7522D-DA6F-4914-8BD2-826AC29F09E0}" dt="2024-07-31T08:50:44.322" v="609" actId="14100"/>
          <ac:spMkLst>
            <pc:docMk/>
            <pc:sldMk cId="2846395383" sldId="423"/>
            <ac:spMk id="13" creationId="{CE01AC72-FA27-0BBB-04BD-AEDF25DA3291}"/>
          </ac:spMkLst>
        </pc:spChg>
        <pc:spChg chg="mod">
          <ac:chgData name="LI SHENG" userId="79c0b669-6950-4dc2-80fd-7ecdbaca9172" providerId="ADAL" clId="{1FD7522D-DA6F-4914-8BD2-826AC29F09E0}" dt="2024-07-31T08:59:44.799" v="654" actId="14100"/>
          <ac:spMkLst>
            <pc:docMk/>
            <pc:sldMk cId="2846395383" sldId="423"/>
            <ac:spMk id="14" creationId="{0B06F112-D2FE-3334-3329-8AE938D05612}"/>
          </ac:spMkLst>
        </pc:spChg>
        <pc:spChg chg="add mod">
          <ac:chgData name="LI SHENG" userId="79c0b669-6950-4dc2-80fd-7ecdbaca9172" providerId="ADAL" clId="{1FD7522D-DA6F-4914-8BD2-826AC29F09E0}" dt="2024-07-31T08:51:29.313" v="625" actId="1076"/>
          <ac:spMkLst>
            <pc:docMk/>
            <pc:sldMk cId="2846395383" sldId="423"/>
            <ac:spMk id="15" creationId="{436921C8-6C6C-2DCE-9875-D2216491C36C}"/>
          </ac:spMkLst>
        </pc:spChg>
        <pc:spChg chg="add mod">
          <ac:chgData name="LI SHENG" userId="79c0b669-6950-4dc2-80fd-7ecdbaca9172" providerId="ADAL" clId="{1FD7522D-DA6F-4914-8BD2-826AC29F09E0}" dt="2024-07-31T08:59:52.381" v="656" actId="14100"/>
          <ac:spMkLst>
            <pc:docMk/>
            <pc:sldMk cId="2846395383" sldId="423"/>
            <ac:spMk id="16" creationId="{A2BC9CC5-5B01-EA2E-DB35-C5483051D878}"/>
          </ac:spMkLst>
        </pc:spChg>
        <pc:spChg chg="add mod">
          <ac:chgData name="LI SHENG" userId="79c0b669-6950-4dc2-80fd-7ecdbaca9172" providerId="ADAL" clId="{1FD7522D-DA6F-4914-8BD2-826AC29F09E0}" dt="2024-07-31T09:00:54.941" v="672" actId="14100"/>
          <ac:spMkLst>
            <pc:docMk/>
            <pc:sldMk cId="2846395383" sldId="423"/>
            <ac:spMk id="17" creationId="{EA2D56E0-53A9-B737-CAFC-ED192DBABDC2}"/>
          </ac:spMkLst>
        </pc:spChg>
        <pc:spChg chg="add mod">
          <ac:chgData name="LI SHENG" userId="79c0b669-6950-4dc2-80fd-7ecdbaca9172" providerId="ADAL" clId="{1FD7522D-DA6F-4914-8BD2-826AC29F09E0}" dt="2024-07-31T09:01:03.072" v="676" actId="1076"/>
          <ac:spMkLst>
            <pc:docMk/>
            <pc:sldMk cId="2846395383" sldId="423"/>
            <ac:spMk id="18" creationId="{0C51D687-A124-1AEB-C1AA-AD519FEC5251}"/>
          </ac:spMkLst>
        </pc:spChg>
        <pc:spChg chg="add mod">
          <ac:chgData name="LI SHENG" userId="79c0b669-6950-4dc2-80fd-7ecdbaca9172" providerId="ADAL" clId="{1FD7522D-DA6F-4914-8BD2-826AC29F09E0}" dt="2024-07-31T09:06:27.133" v="700" actId="1076"/>
          <ac:spMkLst>
            <pc:docMk/>
            <pc:sldMk cId="2846395383" sldId="423"/>
            <ac:spMk id="19" creationId="{FC0343A0-937B-2689-2AB5-4EE3B3C71078}"/>
          </ac:spMkLst>
        </pc:spChg>
        <pc:spChg chg="add mod">
          <ac:chgData name="LI SHENG" userId="79c0b669-6950-4dc2-80fd-7ecdbaca9172" providerId="ADAL" clId="{1FD7522D-DA6F-4914-8BD2-826AC29F09E0}" dt="2024-07-31T09:06:41.183" v="704" actId="1076"/>
          <ac:spMkLst>
            <pc:docMk/>
            <pc:sldMk cId="2846395383" sldId="423"/>
            <ac:spMk id="20" creationId="{190806CA-566B-2278-F64D-AE809336025D}"/>
          </ac:spMkLst>
        </pc:spChg>
        <pc:spChg chg="add mod">
          <ac:chgData name="LI SHENG" userId="79c0b669-6950-4dc2-80fd-7ecdbaca9172" providerId="ADAL" clId="{1FD7522D-DA6F-4914-8BD2-826AC29F09E0}" dt="2024-07-31T09:07:08.272" v="712" actId="1076"/>
          <ac:spMkLst>
            <pc:docMk/>
            <pc:sldMk cId="2846395383" sldId="423"/>
            <ac:spMk id="21" creationId="{1E6849C0-14F9-BBB2-CEF7-DBE419F39C54}"/>
          </ac:spMkLst>
        </pc:spChg>
        <pc:spChg chg="add del mod">
          <ac:chgData name="LI SHENG" userId="79c0b669-6950-4dc2-80fd-7ecdbaca9172" providerId="ADAL" clId="{1FD7522D-DA6F-4914-8BD2-826AC29F09E0}" dt="2024-07-31T08:26:16.087" v="554" actId="478"/>
          <ac:spMkLst>
            <pc:docMk/>
            <pc:sldMk cId="2846395383" sldId="423"/>
            <ac:spMk id="22" creationId="{AF99BF70-78B7-AD38-D2CC-9A5BC4EA9899}"/>
          </ac:spMkLst>
        </pc:spChg>
        <pc:spChg chg="add mod">
          <ac:chgData name="LI SHENG" userId="79c0b669-6950-4dc2-80fd-7ecdbaca9172" providerId="ADAL" clId="{1FD7522D-DA6F-4914-8BD2-826AC29F09E0}" dt="2024-07-31T08:46:55.222" v="591" actId="1076"/>
          <ac:spMkLst>
            <pc:docMk/>
            <pc:sldMk cId="2846395383" sldId="423"/>
            <ac:spMk id="23" creationId="{19F022CA-9B2A-BBE6-7059-8AE4FACED096}"/>
          </ac:spMkLst>
        </pc:spChg>
        <pc:spChg chg="add mod">
          <ac:chgData name="LI SHENG" userId="79c0b669-6950-4dc2-80fd-7ecdbaca9172" providerId="ADAL" clId="{1FD7522D-DA6F-4914-8BD2-826AC29F09E0}" dt="2024-07-31T08:51:19.314" v="620" actId="14100"/>
          <ac:spMkLst>
            <pc:docMk/>
            <pc:sldMk cId="2846395383" sldId="423"/>
            <ac:spMk id="26" creationId="{8530FB65-51D7-3F94-46B9-306C172DBDDF}"/>
          </ac:spMkLst>
        </pc:spChg>
        <pc:spChg chg="add mod">
          <ac:chgData name="LI SHENG" userId="79c0b669-6950-4dc2-80fd-7ecdbaca9172" providerId="ADAL" clId="{1FD7522D-DA6F-4914-8BD2-826AC29F09E0}" dt="2024-07-31T08:51:35.222" v="628" actId="1076"/>
          <ac:spMkLst>
            <pc:docMk/>
            <pc:sldMk cId="2846395383" sldId="423"/>
            <ac:spMk id="27" creationId="{64A39D2C-4E47-9012-B0B1-0057AC245761}"/>
          </ac:spMkLst>
        </pc:spChg>
        <pc:spChg chg="add mod">
          <ac:chgData name="LI SHENG" userId="79c0b669-6950-4dc2-80fd-7ecdbaca9172" providerId="ADAL" clId="{1FD7522D-DA6F-4914-8BD2-826AC29F09E0}" dt="2024-07-31T09:00:05.873" v="658"/>
          <ac:spMkLst>
            <pc:docMk/>
            <pc:sldMk cId="2846395383" sldId="423"/>
            <ac:spMk id="28" creationId="{059F3B8E-E847-0CAC-DB9C-F5B7DCD38070}"/>
          </ac:spMkLst>
        </pc:spChg>
        <pc:spChg chg="add del">
          <ac:chgData name="LI SHENG" userId="79c0b669-6950-4dc2-80fd-7ecdbaca9172" providerId="ADAL" clId="{1FD7522D-DA6F-4914-8BD2-826AC29F09E0}" dt="2024-07-31T09:00:17.464" v="660" actId="22"/>
          <ac:spMkLst>
            <pc:docMk/>
            <pc:sldMk cId="2846395383" sldId="423"/>
            <ac:spMk id="30" creationId="{B62CCC48-9EE0-7C0F-233A-15F39322BB04}"/>
          </ac:spMkLst>
        </pc:spChg>
        <pc:spChg chg="add mod">
          <ac:chgData name="LI SHENG" userId="79c0b669-6950-4dc2-80fd-7ecdbaca9172" providerId="ADAL" clId="{1FD7522D-DA6F-4914-8BD2-826AC29F09E0}" dt="2024-07-31T09:00:58.536" v="673" actId="1076"/>
          <ac:spMkLst>
            <pc:docMk/>
            <pc:sldMk cId="2846395383" sldId="423"/>
            <ac:spMk id="31" creationId="{C8230317-1B0F-5D01-92DF-705AC5A39A02}"/>
          </ac:spMkLst>
        </pc:spChg>
        <pc:spChg chg="add del">
          <ac:chgData name="LI SHENG" userId="79c0b669-6950-4dc2-80fd-7ecdbaca9172" providerId="ADAL" clId="{1FD7522D-DA6F-4914-8BD2-826AC29F09E0}" dt="2024-07-31T09:01:12.882" v="678" actId="22"/>
          <ac:spMkLst>
            <pc:docMk/>
            <pc:sldMk cId="2846395383" sldId="423"/>
            <ac:spMk id="33" creationId="{96455BFB-F232-1820-5D9B-8BDDEADD6562}"/>
          </ac:spMkLst>
        </pc:spChg>
        <pc:spChg chg="add mod">
          <ac:chgData name="LI SHENG" userId="79c0b669-6950-4dc2-80fd-7ecdbaca9172" providerId="ADAL" clId="{1FD7522D-DA6F-4914-8BD2-826AC29F09E0}" dt="2024-07-31T09:06:08.773" v="694" actId="1076"/>
          <ac:spMkLst>
            <pc:docMk/>
            <pc:sldMk cId="2846395383" sldId="423"/>
            <ac:spMk id="34" creationId="{FE447106-E13B-952F-71CF-B7F3C90565C0}"/>
          </ac:spMkLst>
        </pc:spChg>
        <pc:spChg chg="add mod">
          <ac:chgData name="LI SHENG" userId="79c0b669-6950-4dc2-80fd-7ecdbaca9172" providerId="ADAL" clId="{1FD7522D-DA6F-4914-8BD2-826AC29F09E0}" dt="2024-07-31T09:06:19.238" v="696"/>
          <ac:spMkLst>
            <pc:docMk/>
            <pc:sldMk cId="2846395383" sldId="423"/>
            <ac:spMk id="35" creationId="{CF285B13-E6F2-2C1F-134B-056FCF3B6A46}"/>
          </ac:spMkLst>
        </pc:spChg>
        <pc:spChg chg="add mod">
          <ac:chgData name="LI SHENG" userId="79c0b669-6950-4dc2-80fd-7ecdbaca9172" providerId="ADAL" clId="{1FD7522D-DA6F-4914-8BD2-826AC29F09E0}" dt="2024-07-31T09:06:51.222" v="705" actId="1076"/>
          <ac:spMkLst>
            <pc:docMk/>
            <pc:sldMk cId="2846395383" sldId="423"/>
            <ac:spMk id="36" creationId="{F88BF195-F42B-4E9A-016A-AF27B0BE6976}"/>
          </ac:spMkLst>
        </pc:spChg>
        <pc:spChg chg="add mod">
          <ac:chgData name="LI SHENG" userId="79c0b669-6950-4dc2-80fd-7ecdbaca9172" providerId="ADAL" clId="{1FD7522D-DA6F-4914-8BD2-826AC29F09E0}" dt="2024-07-31T09:07:02.163" v="709" actId="1076"/>
          <ac:spMkLst>
            <pc:docMk/>
            <pc:sldMk cId="2846395383" sldId="423"/>
            <ac:spMk id="37" creationId="{4E2A506B-BD54-1E49-B3A9-504C9BC7FA5A}"/>
          </ac:spMkLst>
        </pc:spChg>
        <pc:spChg chg="add mod">
          <ac:chgData name="LI SHENG" userId="79c0b669-6950-4dc2-80fd-7ecdbaca9172" providerId="ADAL" clId="{1FD7522D-DA6F-4914-8BD2-826AC29F09E0}" dt="2024-07-31T09:07:17.523" v="715" actId="1076"/>
          <ac:spMkLst>
            <pc:docMk/>
            <pc:sldMk cId="2846395383" sldId="423"/>
            <ac:spMk id="38" creationId="{453E649B-0588-19A9-54F0-C06E9C02DB44}"/>
          </ac:spMkLst>
        </pc:spChg>
        <pc:picChg chg="add mod modCrop">
          <ac:chgData name="LI SHENG" userId="79c0b669-6950-4dc2-80fd-7ecdbaca9172" providerId="ADAL" clId="{1FD7522D-DA6F-4914-8BD2-826AC29F09E0}" dt="2024-07-31T08:15:29.061" v="472" actId="1076"/>
          <ac:picMkLst>
            <pc:docMk/>
            <pc:sldMk cId="2846395383" sldId="423"/>
            <ac:picMk id="4" creationId="{B1A4B7AB-9DD6-8C71-3D9E-619756DBADB6}"/>
          </ac:picMkLst>
        </pc:picChg>
        <pc:picChg chg="add mod modCrop">
          <ac:chgData name="LI SHENG" userId="79c0b669-6950-4dc2-80fd-7ecdbaca9172" providerId="ADAL" clId="{1FD7522D-DA6F-4914-8BD2-826AC29F09E0}" dt="2024-07-31T08:15:28.293" v="471" actId="1076"/>
          <ac:picMkLst>
            <pc:docMk/>
            <pc:sldMk cId="2846395383" sldId="423"/>
            <ac:picMk id="5" creationId="{277EF298-E77C-C913-CFAE-8C270C69BC6E}"/>
          </ac:picMkLst>
        </pc:picChg>
        <pc:picChg chg="add mod modCrop">
          <ac:chgData name="LI SHENG" userId="79c0b669-6950-4dc2-80fd-7ecdbaca9172" providerId="ADAL" clId="{1FD7522D-DA6F-4914-8BD2-826AC29F09E0}" dt="2024-07-31T08:15:34.459" v="475" actId="1076"/>
          <ac:picMkLst>
            <pc:docMk/>
            <pc:sldMk cId="2846395383" sldId="423"/>
            <ac:picMk id="6" creationId="{26D20441-E45F-0A2D-B182-7C6B8163CD39}"/>
          </ac:picMkLst>
        </pc:picChg>
        <pc:picChg chg="add del mod modCrop">
          <ac:chgData name="LI SHENG" userId="79c0b669-6950-4dc2-80fd-7ecdbaca9172" providerId="ADAL" clId="{1FD7522D-DA6F-4914-8BD2-826AC29F09E0}" dt="2024-07-31T09:01:23.990" v="687" actId="1076"/>
          <ac:picMkLst>
            <pc:docMk/>
            <pc:sldMk cId="2846395383" sldId="423"/>
            <ac:picMk id="7" creationId="{454DE2BA-E270-153A-0764-A1959BFB36D1}"/>
          </ac:picMkLst>
        </pc:picChg>
        <pc:picChg chg="add mod modCrop">
          <ac:chgData name="LI SHENG" userId="79c0b669-6950-4dc2-80fd-7ecdbaca9172" providerId="ADAL" clId="{1FD7522D-DA6F-4914-8BD2-826AC29F09E0}" dt="2024-07-31T09:06:10.153" v="695" actId="1076"/>
          <ac:picMkLst>
            <pc:docMk/>
            <pc:sldMk cId="2846395383" sldId="423"/>
            <ac:picMk id="8" creationId="{CD19EFB3-26FC-A3C8-4BD5-314249C001C0}"/>
          </ac:picMkLst>
        </pc:picChg>
        <pc:picChg chg="add mod modCrop">
          <ac:chgData name="LI SHENG" userId="79c0b669-6950-4dc2-80fd-7ecdbaca9172" providerId="ADAL" clId="{1FD7522D-DA6F-4914-8BD2-826AC29F09E0}" dt="2024-07-31T08:46:44.882" v="585" actId="1076"/>
          <ac:picMkLst>
            <pc:docMk/>
            <pc:sldMk cId="2846395383" sldId="423"/>
            <ac:picMk id="9" creationId="{71A4B961-DF33-FBE8-1E89-7AA54A6FD91E}"/>
          </ac:picMkLst>
        </pc:picChg>
        <pc:picChg chg="add mod modCrop">
          <ac:chgData name="LI SHENG" userId="79c0b669-6950-4dc2-80fd-7ecdbaca9172" providerId="ADAL" clId="{1FD7522D-DA6F-4914-8BD2-826AC29F09E0}" dt="2024-07-31T08:46:35.935" v="581" actId="1076"/>
          <ac:picMkLst>
            <pc:docMk/>
            <pc:sldMk cId="2846395383" sldId="423"/>
            <ac:picMk id="10" creationId="{B96AA382-6CE3-5747-C5ED-AA33C1FE4C2D}"/>
          </ac:picMkLst>
        </pc:picChg>
        <pc:picChg chg="add mod modCrop">
          <ac:chgData name="LI SHENG" userId="79c0b669-6950-4dc2-80fd-7ecdbaca9172" providerId="ADAL" clId="{1FD7522D-DA6F-4914-8BD2-826AC29F09E0}" dt="2024-07-31T08:46:40.482" v="583" actId="1076"/>
          <ac:picMkLst>
            <pc:docMk/>
            <pc:sldMk cId="2846395383" sldId="423"/>
            <ac:picMk id="11" creationId="{BD12EF94-2FE6-2572-972C-7C25ECCE9E89}"/>
          </ac:picMkLst>
        </pc:picChg>
        <pc:picChg chg="add mod modCrop">
          <ac:chgData name="LI SHENG" userId="79c0b669-6950-4dc2-80fd-7ecdbaca9172" providerId="ADAL" clId="{1FD7522D-DA6F-4914-8BD2-826AC29F09E0}" dt="2024-07-31T08:46:29.647" v="579" actId="732"/>
          <ac:picMkLst>
            <pc:docMk/>
            <pc:sldMk cId="2846395383" sldId="423"/>
            <ac:picMk id="12" creationId="{018DFB97-C5F8-D20E-8DB9-14AADCBE5B22}"/>
          </ac:picMkLst>
        </pc:picChg>
        <pc:picChg chg="add mod modCrop">
          <ac:chgData name="LI SHENG" userId="79c0b669-6950-4dc2-80fd-7ecdbaca9172" providerId="ADAL" clId="{1FD7522D-DA6F-4914-8BD2-826AC29F09E0}" dt="2024-07-31T08:46:51.752" v="588" actId="1076"/>
          <ac:picMkLst>
            <pc:docMk/>
            <pc:sldMk cId="2846395383" sldId="423"/>
            <ac:picMk id="24" creationId="{F633BA4A-DD36-5E3B-D20E-DE4BF559FB39}"/>
          </ac:picMkLst>
        </pc:picChg>
      </pc:sldChg>
      <pc:sldChg chg="addSp delSp modSp add mod ord">
        <pc:chgData name="LI SHENG" userId="79c0b669-6950-4dc2-80fd-7ecdbaca9172" providerId="ADAL" clId="{1FD7522D-DA6F-4914-8BD2-826AC29F09E0}" dt="2024-08-02T04:28:42.176" v="1410" actId="1076"/>
        <pc:sldMkLst>
          <pc:docMk/>
          <pc:sldMk cId="3598909531" sldId="424"/>
        </pc:sldMkLst>
        <pc:spChg chg="del">
          <ac:chgData name="LI SHENG" userId="79c0b669-6950-4dc2-80fd-7ecdbaca9172" providerId="ADAL" clId="{1FD7522D-DA6F-4914-8BD2-826AC29F09E0}" dt="2024-07-31T08:02:49.689" v="298" actId="478"/>
          <ac:spMkLst>
            <pc:docMk/>
            <pc:sldMk cId="3598909531" sldId="424"/>
            <ac:spMk id="2" creationId="{E3CDC44F-4D46-A56E-704B-316DD671C25D}"/>
          </ac:spMkLst>
        </pc:spChg>
        <pc:spChg chg="add mod">
          <ac:chgData name="LI SHENG" userId="79c0b669-6950-4dc2-80fd-7ecdbaca9172" providerId="ADAL" clId="{1FD7522D-DA6F-4914-8BD2-826AC29F09E0}" dt="2024-08-02T04:28:42.176" v="1410" actId="1076"/>
          <ac:spMkLst>
            <pc:docMk/>
            <pc:sldMk cId="3598909531" sldId="424"/>
            <ac:spMk id="4" creationId="{6F81A03D-BC51-36BF-D772-83E8EFBC6AE4}"/>
          </ac:spMkLst>
        </pc:spChg>
        <pc:spChg chg="add del">
          <ac:chgData name="LI SHENG" userId="79c0b669-6950-4dc2-80fd-7ecdbaca9172" providerId="ADAL" clId="{1FD7522D-DA6F-4914-8BD2-826AC29F09E0}" dt="2024-08-02T03:55:43.026" v="1114" actId="22"/>
          <ac:spMkLst>
            <pc:docMk/>
            <pc:sldMk cId="3598909531" sldId="424"/>
            <ac:spMk id="5" creationId="{68D4688E-B1C9-D519-49CD-D6D5BBA7050C}"/>
          </ac:spMkLst>
        </pc:spChg>
        <pc:spChg chg="add del mod">
          <ac:chgData name="LI SHENG" userId="79c0b669-6950-4dc2-80fd-7ecdbaca9172" providerId="ADAL" clId="{1FD7522D-DA6F-4914-8BD2-826AC29F09E0}" dt="2024-07-31T08:08:35.654" v="400" actId="478"/>
          <ac:spMkLst>
            <pc:docMk/>
            <pc:sldMk cId="3598909531" sldId="424"/>
            <ac:spMk id="5" creationId="{95949B80-3D58-D1B9-2A4B-F379906A37E2}"/>
          </ac:spMkLst>
        </pc:spChg>
        <pc:spChg chg="add mod">
          <ac:chgData name="LI SHENG" userId="79c0b669-6950-4dc2-80fd-7ecdbaca9172" providerId="ADAL" clId="{1FD7522D-DA6F-4914-8BD2-826AC29F09E0}" dt="2024-08-02T04:28:42.176" v="1410" actId="1076"/>
          <ac:spMkLst>
            <pc:docMk/>
            <pc:sldMk cId="3598909531" sldId="424"/>
            <ac:spMk id="6" creationId="{EF2E93B9-7882-B34B-151A-9328D05C8514}"/>
          </ac:spMkLst>
        </pc:spChg>
        <pc:spChg chg="add mod">
          <ac:chgData name="LI SHENG" userId="79c0b669-6950-4dc2-80fd-7ecdbaca9172" providerId="ADAL" clId="{1FD7522D-DA6F-4914-8BD2-826AC29F09E0}" dt="2024-08-02T04:28:42.176" v="1410" actId="1076"/>
          <ac:spMkLst>
            <pc:docMk/>
            <pc:sldMk cId="3598909531" sldId="424"/>
            <ac:spMk id="7" creationId="{1F59E991-7E89-3A58-6D60-4D83B37D90A7}"/>
          </ac:spMkLst>
        </pc:spChg>
        <pc:spChg chg="add mod">
          <ac:chgData name="LI SHENG" userId="79c0b669-6950-4dc2-80fd-7ecdbaca9172" providerId="ADAL" clId="{1FD7522D-DA6F-4914-8BD2-826AC29F09E0}" dt="2024-08-02T04:28:42.176" v="1410" actId="1076"/>
          <ac:spMkLst>
            <pc:docMk/>
            <pc:sldMk cId="3598909531" sldId="424"/>
            <ac:spMk id="8" creationId="{1E9964B8-758F-0E1C-34F5-86217F504EAE}"/>
          </ac:spMkLst>
        </pc:spChg>
        <pc:spChg chg="add mod">
          <ac:chgData name="LI SHENG" userId="79c0b669-6950-4dc2-80fd-7ecdbaca9172" providerId="ADAL" clId="{1FD7522D-DA6F-4914-8BD2-826AC29F09E0}" dt="2024-08-02T04:28:42.176" v="1410" actId="1076"/>
          <ac:spMkLst>
            <pc:docMk/>
            <pc:sldMk cId="3598909531" sldId="424"/>
            <ac:spMk id="9" creationId="{51A1DB75-B069-61F6-B3FB-4D68022F964C}"/>
          </ac:spMkLst>
        </pc:spChg>
        <pc:spChg chg="add del mod">
          <ac:chgData name="LI SHENG" userId="79c0b669-6950-4dc2-80fd-7ecdbaca9172" providerId="ADAL" clId="{1FD7522D-DA6F-4914-8BD2-826AC29F09E0}" dt="2024-07-31T08:08:30.492" v="390"/>
          <ac:spMkLst>
            <pc:docMk/>
            <pc:sldMk cId="3598909531" sldId="424"/>
            <ac:spMk id="10" creationId="{F85B6181-0C36-9906-6A93-9D9424E4F435}"/>
          </ac:spMkLst>
        </pc:spChg>
        <pc:spChg chg="add del mod">
          <ac:chgData name="LI SHENG" userId="79c0b669-6950-4dc2-80fd-7ecdbaca9172" providerId="ADAL" clId="{1FD7522D-DA6F-4914-8BD2-826AC29F09E0}" dt="2024-08-02T03:56:02.581" v="1125" actId="478"/>
          <ac:spMkLst>
            <pc:docMk/>
            <pc:sldMk cId="3598909531" sldId="424"/>
            <ac:spMk id="11" creationId="{A3A26783-9BA9-9AD2-72AD-DFAE906AD4F0}"/>
          </ac:spMkLst>
        </pc:spChg>
        <pc:spChg chg="add del mod">
          <ac:chgData name="LI SHENG" userId="79c0b669-6950-4dc2-80fd-7ecdbaca9172" providerId="ADAL" clId="{1FD7522D-DA6F-4914-8BD2-826AC29F09E0}" dt="2024-07-31T08:08:30.492" v="392"/>
          <ac:spMkLst>
            <pc:docMk/>
            <pc:sldMk cId="3598909531" sldId="424"/>
            <ac:spMk id="11" creationId="{FAFBD81A-DD9F-7D99-BDD4-FF66324A662C}"/>
          </ac:spMkLst>
        </pc:spChg>
        <pc:spChg chg="add mod">
          <ac:chgData name="LI SHENG" userId="79c0b669-6950-4dc2-80fd-7ecdbaca9172" providerId="ADAL" clId="{1FD7522D-DA6F-4914-8BD2-826AC29F09E0}" dt="2024-08-02T04:28:42.176" v="1410" actId="1076"/>
          <ac:spMkLst>
            <pc:docMk/>
            <pc:sldMk cId="3598909531" sldId="424"/>
            <ac:spMk id="12" creationId="{94BF1D24-44B9-A594-D172-851622CBF87E}"/>
          </ac:spMkLst>
        </pc:spChg>
        <pc:spChg chg="add del mod">
          <ac:chgData name="LI SHENG" userId="79c0b669-6950-4dc2-80fd-7ecdbaca9172" providerId="ADAL" clId="{1FD7522D-DA6F-4914-8BD2-826AC29F09E0}" dt="2024-07-31T08:08:30.492" v="394"/>
          <ac:spMkLst>
            <pc:docMk/>
            <pc:sldMk cId="3598909531" sldId="424"/>
            <ac:spMk id="12" creationId="{AD2FD51C-84D4-B721-1A3D-97D8C7F72A56}"/>
          </ac:spMkLst>
        </pc:spChg>
        <pc:spChg chg="add mod">
          <ac:chgData name="LI SHENG" userId="79c0b669-6950-4dc2-80fd-7ecdbaca9172" providerId="ADAL" clId="{1FD7522D-DA6F-4914-8BD2-826AC29F09E0}" dt="2024-08-02T04:28:42.176" v="1410" actId="1076"/>
          <ac:spMkLst>
            <pc:docMk/>
            <pc:sldMk cId="3598909531" sldId="424"/>
            <ac:spMk id="13" creationId="{3DD221A2-F525-6123-DC59-B767A87F034D}"/>
          </ac:spMkLst>
        </pc:spChg>
        <pc:spChg chg="add del mod">
          <ac:chgData name="LI SHENG" userId="79c0b669-6950-4dc2-80fd-7ecdbaca9172" providerId="ADAL" clId="{1FD7522D-DA6F-4914-8BD2-826AC29F09E0}" dt="2024-07-31T08:08:30.492" v="396"/>
          <ac:spMkLst>
            <pc:docMk/>
            <pc:sldMk cId="3598909531" sldId="424"/>
            <ac:spMk id="13" creationId="{72069FC9-5858-2BB3-EC50-648753D4B685}"/>
          </ac:spMkLst>
        </pc:spChg>
        <pc:spChg chg="mod">
          <ac:chgData name="LI SHENG" userId="79c0b669-6950-4dc2-80fd-7ecdbaca9172" providerId="ADAL" clId="{1FD7522D-DA6F-4914-8BD2-826AC29F09E0}" dt="2024-07-31T05:28:47.233" v="139" actId="20577"/>
          <ac:spMkLst>
            <pc:docMk/>
            <pc:sldMk cId="3598909531" sldId="424"/>
            <ac:spMk id="14" creationId="{0B06F112-D2FE-3334-3329-8AE938D05612}"/>
          </ac:spMkLst>
        </pc:spChg>
        <pc:spChg chg="add mod">
          <ac:chgData name="LI SHENG" userId="79c0b669-6950-4dc2-80fd-7ecdbaca9172" providerId="ADAL" clId="{1FD7522D-DA6F-4914-8BD2-826AC29F09E0}" dt="2024-08-02T04:28:42.176" v="1410" actId="1076"/>
          <ac:spMkLst>
            <pc:docMk/>
            <pc:sldMk cId="3598909531" sldId="424"/>
            <ac:spMk id="15" creationId="{E5869484-7BF1-E7C2-306F-88A4BC7071A4}"/>
          </ac:spMkLst>
        </pc:spChg>
        <pc:spChg chg="add del mod">
          <ac:chgData name="LI SHENG" userId="79c0b669-6950-4dc2-80fd-7ecdbaca9172" providerId="ADAL" clId="{1FD7522D-DA6F-4914-8BD2-826AC29F09E0}" dt="2024-07-31T08:08:30.492" v="398"/>
          <ac:spMkLst>
            <pc:docMk/>
            <pc:sldMk cId="3598909531" sldId="424"/>
            <ac:spMk id="15" creationId="{F15DCB4C-E7DC-0C0B-F62D-AA23CA3B63E1}"/>
          </ac:spMkLst>
        </pc:spChg>
        <pc:spChg chg="add mod">
          <ac:chgData name="LI SHENG" userId="79c0b669-6950-4dc2-80fd-7ecdbaca9172" providerId="ADAL" clId="{1FD7522D-DA6F-4914-8BD2-826AC29F09E0}" dt="2024-08-02T04:28:42.176" v="1410" actId="1076"/>
          <ac:spMkLst>
            <pc:docMk/>
            <pc:sldMk cId="3598909531" sldId="424"/>
            <ac:spMk id="16" creationId="{5E80FDA7-1698-F9B2-B9E9-23206B19004C}"/>
          </ac:spMkLst>
        </pc:spChg>
      </pc:sldChg>
      <pc:sldChg chg="addSp modSp add mod">
        <pc:chgData name="LI SHENG" userId="79c0b669-6950-4dc2-80fd-7ecdbaca9172" providerId="ADAL" clId="{1FD7522D-DA6F-4914-8BD2-826AC29F09E0}" dt="2024-08-04T13:29:52.350" v="2019" actId="14100"/>
        <pc:sldMkLst>
          <pc:docMk/>
          <pc:sldMk cId="1969353042" sldId="425"/>
        </pc:sldMkLst>
        <pc:spChg chg="add mod">
          <ac:chgData name="LI SHENG" userId="79c0b669-6950-4dc2-80fd-7ecdbaca9172" providerId="ADAL" clId="{1FD7522D-DA6F-4914-8BD2-826AC29F09E0}" dt="2024-08-04T13:29:52.350" v="2019" actId="14100"/>
          <ac:spMkLst>
            <pc:docMk/>
            <pc:sldMk cId="1969353042" sldId="425"/>
            <ac:spMk id="6" creationId="{891DE6EE-D3FF-B280-EC54-6A76007AEE0A}"/>
          </ac:spMkLst>
        </pc:spChg>
        <pc:spChg chg="add mod">
          <ac:chgData name="LI SHENG" userId="79c0b669-6950-4dc2-80fd-7ecdbaca9172" providerId="ADAL" clId="{1FD7522D-DA6F-4914-8BD2-826AC29F09E0}" dt="2024-08-03T13:43:07.846" v="1825" actId="14100"/>
          <ac:spMkLst>
            <pc:docMk/>
            <pc:sldMk cId="1969353042" sldId="425"/>
            <ac:spMk id="7" creationId="{52F8AF33-D158-12D9-E5CC-86F113DE2F08}"/>
          </ac:spMkLst>
        </pc:spChg>
        <pc:spChg chg="add mod">
          <ac:chgData name="LI SHENG" userId="79c0b669-6950-4dc2-80fd-7ecdbaca9172" providerId="ADAL" clId="{1FD7522D-DA6F-4914-8BD2-826AC29F09E0}" dt="2024-08-03T13:46:31.877" v="1856" actId="20577"/>
          <ac:spMkLst>
            <pc:docMk/>
            <pc:sldMk cId="1969353042" sldId="425"/>
            <ac:spMk id="8" creationId="{CE6BE72B-03F0-324A-FE23-268C38E82541}"/>
          </ac:spMkLst>
        </pc:spChg>
        <pc:spChg chg="mod">
          <ac:chgData name="LI SHENG" userId="79c0b669-6950-4dc2-80fd-7ecdbaca9172" providerId="ADAL" clId="{1FD7522D-DA6F-4914-8BD2-826AC29F09E0}" dt="2024-07-31T05:38:04.868" v="239" actId="14100"/>
          <ac:spMkLst>
            <pc:docMk/>
            <pc:sldMk cId="1969353042" sldId="425"/>
            <ac:spMk id="14" creationId="{0B06F112-D2FE-3334-3329-8AE938D05612}"/>
          </ac:spMkLst>
        </pc:spChg>
        <pc:picChg chg="add mod">
          <ac:chgData name="LI SHENG" userId="79c0b669-6950-4dc2-80fd-7ecdbaca9172" providerId="ADAL" clId="{1FD7522D-DA6F-4914-8BD2-826AC29F09E0}" dt="2024-08-03T13:46:26.447" v="1846" actId="1076"/>
          <ac:picMkLst>
            <pc:docMk/>
            <pc:sldMk cId="1969353042" sldId="425"/>
            <ac:picMk id="2" creationId="{A770748F-D3CF-9AB9-1A01-FD5BECFD7449}"/>
          </ac:picMkLst>
        </pc:picChg>
        <pc:picChg chg="add mod">
          <ac:chgData name="LI SHENG" userId="79c0b669-6950-4dc2-80fd-7ecdbaca9172" providerId="ADAL" clId="{1FD7522D-DA6F-4914-8BD2-826AC29F09E0}" dt="2024-08-03T13:47:18.439" v="1857" actId="1076"/>
          <ac:picMkLst>
            <pc:docMk/>
            <pc:sldMk cId="1969353042" sldId="425"/>
            <ac:picMk id="4" creationId="{1504AFAB-198A-A645-AA8F-BE40BCE6FD18}"/>
          </ac:picMkLst>
        </pc:picChg>
        <pc:picChg chg="add mod">
          <ac:chgData name="LI SHENG" userId="79c0b669-6950-4dc2-80fd-7ecdbaca9172" providerId="ADAL" clId="{1FD7522D-DA6F-4914-8BD2-826AC29F09E0}" dt="2024-08-03T13:47:20.227" v="1858" actId="1076"/>
          <ac:picMkLst>
            <pc:docMk/>
            <pc:sldMk cId="1969353042" sldId="425"/>
            <ac:picMk id="5" creationId="{9E5FD499-E526-7C57-3965-DA6722EB7BEA}"/>
          </ac:picMkLst>
        </pc:picChg>
        <pc:picChg chg="add mod">
          <ac:chgData name="LI SHENG" userId="79c0b669-6950-4dc2-80fd-7ecdbaca9172" providerId="ADAL" clId="{1FD7522D-DA6F-4914-8BD2-826AC29F09E0}" dt="2024-08-03T13:46:25.567" v="1845" actId="1076"/>
          <ac:picMkLst>
            <pc:docMk/>
            <pc:sldMk cId="1969353042" sldId="425"/>
            <ac:picMk id="11" creationId="{89861951-ED52-DE3E-0D36-005C7A9E4EA9}"/>
          </ac:picMkLst>
        </pc:picChg>
        <pc:cxnChg chg="add">
          <ac:chgData name="LI SHENG" userId="79c0b669-6950-4dc2-80fd-7ecdbaca9172" providerId="ADAL" clId="{1FD7522D-DA6F-4914-8BD2-826AC29F09E0}" dt="2024-08-03T13:45:01.299" v="1834" actId="11529"/>
          <ac:cxnSpMkLst>
            <pc:docMk/>
            <pc:sldMk cId="1969353042" sldId="425"/>
            <ac:cxnSpMk id="10" creationId="{62F30961-1F82-7398-6C3A-0637B166F052}"/>
          </ac:cxnSpMkLst>
        </pc:cxnChg>
      </pc:sldChg>
      <pc:sldChg chg="addSp modSp add mod">
        <pc:chgData name="LI SHENG" userId="79c0b669-6950-4dc2-80fd-7ecdbaca9172" providerId="ADAL" clId="{1FD7522D-DA6F-4914-8BD2-826AC29F09E0}" dt="2024-08-03T13:48:01.290" v="1863" actId="14100"/>
        <pc:sldMkLst>
          <pc:docMk/>
          <pc:sldMk cId="1329731525" sldId="426"/>
        </pc:sldMkLst>
        <pc:spChg chg="add mod">
          <ac:chgData name="LI SHENG" userId="79c0b669-6950-4dc2-80fd-7ecdbaca9172" providerId="ADAL" clId="{1FD7522D-DA6F-4914-8BD2-826AC29F09E0}" dt="2024-08-03T13:42:28.326" v="1788" actId="14100"/>
          <ac:spMkLst>
            <pc:docMk/>
            <pc:sldMk cId="1329731525" sldId="426"/>
            <ac:spMk id="6" creationId="{AF56BE2A-DB91-0346-D1C2-0B08451975BF}"/>
          </ac:spMkLst>
        </pc:spChg>
        <pc:spChg chg="add mod">
          <ac:chgData name="LI SHENG" userId="79c0b669-6950-4dc2-80fd-7ecdbaca9172" providerId="ADAL" clId="{1FD7522D-DA6F-4914-8BD2-826AC29F09E0}" dt="2024-08-03T13:45:22.743" v="1840" actId="1076"/>
          <ac:spMkLst>
            <pc:docMk/>
            <pc:sldMk cId="1329731525" sldId="426"/>
            <ac:spMk id="7" creationId="{3A194DE7-8D41-DDA2-B622-A23EDB7DDA8D}"/>
          </ac:spMkLst>
        </pc:spChg>
        <pc:spChg chg="add mod">
          <ac:chgData name="LI SHENG" userId="79c0b669-6950-4dc2-80fd-7ecdbaca9172" providerId="ADAL" clId="{1FD7522D-DA6F-4914-8BD2-826AC29F09E0}" dt="2024-08-03T13:47:57.895" v="1861" actId="1076"/>
          <ac:spMkLst>
            <pc:docMk/>
            <pc:sldMk cId="1329731525" sldId="426"/>
            <ac:spMk id="9" creationId="{8ED03CEF-7846-460D-4902-598600986044}"/>
          </ac:spMkLst>
        </pc:spChg>
        <pc:spChg chg="mod">
          <ac:chgData name="LI SHENG" userId="79c0b669-6950-4dc2-80fd-7ecdbaca9172" providerId="ADAL" clId="{1FD7522D-DA6F-4914-8BD2-826AC29F09E0}" dt="2024-07-31T05:38:10.003" v="247" actId="20577"/>
          <ac:spMkLst>
            <pc:docMk/>
            <pc:sldMk cId="1329731525" sldId="426"/>
            <ac:spMk id="14" creationId="{0B06F112-D2FE-3334-3329-8AE938D05612}"/>
          </ac:spMkLst>
        </pc:spChg>
        <pc:picChg chg="add mod">
          <ac:chgData name="LI SHENG" userId="79c0b669-6950-4dc2-80fd-7ecdbaca9172" providerId="ADAL" clId="{1FD7522D-DA6F-4914-8BD2-826AC29F09E0}" dt="2024-08-03T13:42:38.927" v="1793" actId="1076"/>
          <ac:picMkLst>
            <pc:docMk/>
            <pc:sldMk cId="1329731525" sldId="426"/>
            <ac:picMk id="2" creationId="{BD3C7BB9-DF3E-E1DE-2591-F4320847ED4C}"/>
          </ac:picMkLst>
        </pc:picChg>
        <pc:picChg chg="add mod">
          <ac:chgData name="LI SHENG" userId="79c0b669-6950-4dc2-80fd-7ecdbaca9172" providerId="ADAL" clId="{1FD7522D-DA6F-4914-8BD2-826AC29F09E0}" dt="2024-08-03T13:42:37.327" v="1792" actId="1076"/>
          <ac:picMkLst>
            <pc:docMk/>
            <pc:sldMk cId="1329731525" sldId="426"/>
            <ac:picMk id="4" creationId="{B0516365-BFC8-D3DE-2881-F92B0483CD68}"/>
          </ac:picMkLst>
        </pc:picChg>
        <pc:picChg chg="add mod">
          <ac:chgData name="LI SHENG" userId="79c0b669-6950-4dc2-80fd-7ecdbaca9172" providerId="ADAL" clId="{1FD7522D-DA6F-4914-8BD2-826AC29F09E0}" dt="2024-08-03T13:42:40.056" v="1794" actId="1076"/>
          <ac:picMkLst>
            <pc:docMk/>
            <pc:sldMk cId="1329731525" sldId="426"/>
            <ac:picMk id="5" creationId="{688AE3F1-737E-C10F-83C4-3CD6CECAF2F1}"/>
          </ac:picMkLst>
        </pc:picChg>
        <pc:picChg chg="add mod">
          <ac:chgData name="LI SHENG" userId="79c0b669-6950-4dc2-80fd-7ecdbaca9172" providerId="ADAL" clId="{1FD7522D-DA6F-4914-8BD2-826AC29F09E0}" dt="2024-08-03T13:48:01.290" v="1863" actId="14100"/>
          <ac:picMkLst>
            <pc:docMk/>
            <pc:sldMk cId="1329731525" sldId="426"/>
            <ac:picMk id="11" creationId="{9AB40B6F-10FC-C19C-A0E9-1A6FB324CC88}"/>
          </ac:picMkLst>
        </pc:picChg>
        <pc:cxnChg chg="add mod">
          <ac:chgData name="LI SHENG" userId="79c0b669-6950-4dc2-80fd-7ecdbaca9172" providerId="ADAL" clId="{1FD7522D-DA6F-4914-8BD2-826AC29F09E0}" dt="2024-08-03T13:45:07.008" v="1836" actId="1076"/>
          <ac:cxnSpMkLst>
            <pc:docMk/>
            <pc:sldMk cId="1329731525" sldId="426"/>
            <ac:cxnSpMk id="10" creationId="{2C3AD2E6-468B-DD71-FE94-BA057555BF36}"/>
          </ac:cxnSpMkLst>
        </pc:cxnChg>
      </pc:sldChg>
      <pc:sldChg chg="addSp delSp modSp add mod">
        <pc:chgData name="LI SHENG" userId="79c0b669-6950-4dc2-80fd-7ecdbaca9172" providerId="ADAL" clId="{1FD7522D-DA6F-4914-8BD2-826AC29F09E0}" dt="2024-08-04T13:29:35.840" v="2018" actId="1076"/>
        <pc:sldMkLst>
          <pc:docMk/>
          <pc:sldMk cId="1120581262" sldId="427"/>
        </pc:sldMkLst>
        <pc:spChg chg="add mod">
          <ac:chgData name="LI SHENG" userId="79c0b669-6950-4dc2-80fd-7ecdbaca9172" providerId="ADAL" clId="{1FD7522D-DA6F-4914-8BD2-826AC29F09E0}" dt="2024-08-03T13:41:42.357" v="1750" actId="1076"/>
          <ac:spMkLst>
            <pc:docMk/>
            <pc:sldMk cId="1120581262" sldId="427"/>
            <ac:spMk id="6" creationId="{F1397352-CC53-7877-6391-FDF1BC250FA8}"/>
          </ac:spMkLst>
        </pc:spChg>
        <pc:spChg chg="add mod">
          <ac:chgData name="LI SHENG" userId="79c0b669-6950-4dc2-80fd-7ecdbaca9172" providerId="ADAL" clId="{1FD7522D-DA6F-4914-8BD2-826AC29F09E0}" dt="2024-08-03T13:42:05.470" v="1782" actId="14100"/>
          <ac:spMkLst>
            <pc:docMk/>
            <pc:sldMk cId="1120581262" sldId="427"/>
            <ac:spMk id="8" creationId="{5E0C7C1F-FF90-9B8A-52E9-CCAB91903250}"/>
          </ac:spMkLst>
        </pc:spChg>
        <pc:spChg chg="mod">
          <ac:chgData name="LI SHENG" userId="79c0b669-6950-4dc2-80fd-7ecdbaca9172" providerId="ADAL" clId="{1FD7522D-DA6F-4914-8BD2-826AC29F09E0}" dt="2024-07-31T05:38:15.898" v="253" actId="20577"/>
          <ac:spMkLst>
            <pc:docMk/>
            <pc:sldMk cId="1120581262" sldId="427"/>
            <ac:spMk id="14" creationId="{0B06F112-D2FE-3334-3329-8AE938D05612}"/>
          </ac:spMkLst>
        </pc:spChg>
        <pc:picChg chg="add del mod">
          <ac:chgData name="LI SHENG" userId="79c0b669-6950-4dc2-80fd-7ecdbaca9172" providerId="ADAL" clId="{1FD7522D-DA6F-4914-8BD2-826AC29F09E0}" dt="2024-08-04T13:29:14.220" v="2009" actId="478"/>
          <ac:picMkLst>
            <pc:docMk/>
            <pc:sldMk cId="1120581262" sldId="427"/>
            <ac:picMk id="2" creationId="{4381B569-E8C2-9E76-0196-47E92BE6DDB8}"/>
          </ac:picMkLst>
        </pc:picChg>
        <pc:picChg chg="add del mod">
          <ac:chgData name="LI SHENG" userId="79c0b669-6950-4dc2-80fd-7ecdbaca9172" providerId="ADAL" clId="{1FD7522D-DA6F-4914-8BD2-826AC29F09E0}" dt="2024-08-04T13:29:14.220" v="2009" actId="478"/>
          <ac:picMkLst>
            <pc:docMk/>
            <pc:sldMk cId="1120581262" sldId="427"/>
            <ac:picMk id="4" creationId="{A80C5831-584E-C82D-2006-9CE6985ACB73}"/>
          </ac:picMkLst>
        </pc:picChg>
        <pc:picChg chg="add del mod">
          <ac:chgData name="LI SHENG" userId="79c0b669-6950-4dc2-80fd-7ecdbaca9172" providerId="ADAL" clId="{1FD7522D-DA6F-4914-8BD2-826AC29F09E0}" dt="2024-08-04T13:29:14.220" v="2009" actId="478"/>
          <ac:picMkLst>
            <pc:docMk/>
            <pc:sldMk cId="1120581262" sldId="427"/>
            <ac:picMk id="5" creationId="{ED7527B6-0165-A529-206C-B1B52299EF34}"/>
          </ac:picMkLst>
        </pc:picChg>
        <pc:picChg chg="add mod">
          <ac:chgData name="LI SHENG" userId="79c0b669-6950-4dc2-80fd-7ecdbaca9172" providerId="ADAL" clId="{1FD7522D-DA6F-4914-8BD2-826AC29F09E0}" dt="2024-08-04T13:29:35.840" v="2018" actId="1076"/>
          <ac:picMkLst>
            <pc:docMk/>
            <pc:sldMk cId="1120581262" sldId="427"/>
            <ac:picMk id="7" creationId="{6D779282-CCC3-EA04-A31F-3745AFF58E7B}"/>
          </ac:picMkLst>
        </pc:picChg>
        <pc:picChg chg="add del mod">
          <ac:chgData name="LI SHENG" userId="79c0b669-6950-4dc2-80fd-7ecdbaca9172" providerId="ADAL" clId="{1FD7522D-DA6F-4914-8BD2-826AC29F09E0}" dt="2024-08-04T07:33:19.875" v="1992" actId="478"/>
          <ac:picMkLst>
            <pc:docMk/>
            <pc:sldMk cId="1120581262" sldId="427"/>
            <ac:picMk id="10" creationId="{2759BB2E-1B0C-1304-57E3-F8DBEFA1BDEC}"/>
          </ac:picMkLst>
        </pc:picChg>
        <pc:picChg chg="add mod">
          <ac:chgData name="LI SHENG" userId="79c0b669-6950-4dc2-80fd-7ecdbaca9172" providerId="ADAL" clId="{1FD7522D-DA6F-4914-8BD2-826AC29F09E0}" dt="2024-08-04T13:29:32.220" v="2017" actId="1076"/>
          <ac:picMkLst>
            <pc:docMk/>
            <pc:sldMk cId="1120581262" sldId="427"/>
            <ac:picMk id="10" creationId="{C3E363D9-C521-315D-DCB8-956C5410700B}"/>
          </ac:picMkLst>
        </pc:picChg>
        <pc:picChg chg="add mod">
          <ac:chgData name="LI SHENG" userId="79c0b669-6950-4dc2-80fd-7ecdbaca9172" providerId="ADAL" clId="{1FD7522D-DA6F-4914-8BD2-826AC29F09E0}" dt="2024-08-04T13:29:19.040" v="2012" actId="14100"/>
          <ac:picMkLst>
            <pc:docMk/>
            <pc:sldMk cId="1120581262" sldId="427"/>
            <ac:picMk id="11" creationId="{5E2F5A7E-CB5A-EAE7-6784-645E43E12723}"/>
          </ac:picMkLst>
        </pc:picChg>
        <pc:picChg chg="add mod">
          <ac:chgData name="LI SHENG" userId="79c0b669-6950-4dc2-80fd-7ecdbaca9172" providerId="ADAL" clId="{1FD7522D-DA6F-4914-8BD2-826AC29F09E0}" dt="2024-08-04T13:29:30.860" v="2016" actId="1076"/>
          <ac:picMkLst>
            <pc:docMk/>
            <pc:sldMk cId="1120581262" sldId="427"/>
            <ac:picMk id="12" creationId="{6355B179-1ED5-9ABC-12E2-78498478008D}"/>
          </ac:picMkLst>
        </pc:picChg>
        <pc:cxnChg chg="add mod">
          <ac:chgData name="LI SHENG" userId="79c0b669-6950-4dc2-80fd-7ecdbaca9172" providerId="ADAL" clId="{1FD7522D-DA6F-4914-8BD2-826AC29F09E0}" dt="2024-08-03T13:45:14.172" v="1838" actId="1076"/>
          <ac:cxnSpMkLst>
            <pc:docMk/>
            <pc:sldMk cId="1120581262" sldId="427"/>
            <ac:cxnSpMk id="9" creationId="{08365BF4-0A44-18A1-E58C-D4065AE01600}"/>
          </ac:cxnSpMkLst>
        </pc:cxnChg>
      </pc:sldChg>
      <pc:sldChg chg="addSp delSp modSp add mod ord">
        <pc:chgData name="LI SHENG" userId="79c0b669-6950-4dc2-80fd-7ecdbaca9172" providerId="ADAL" clId="{1FD7522D-DA6F-4914-8BD2-826AC29F09E0}" dt="2024-08-02T04:06:37.957" v="1258" actId="1076"/>
        <pc:sldMkLst>
          <pc:docMk/>
          <pc:sldMk cId="378523683" sldId="428"/>
        </pc:sldMkLst>
        <pc:spChg chg="del mod">
          <ac:chgData name="LI SHENG" userId="79c0b669-6950-4dc2-80fd-7ecdbaca9172" providerId="ADAL" clId="{1FD7522D-DA6F-4914-8BD2-826AC29F09E0}" dt="2024-07-31T09:16:12.837" v="764" actId="478"/>
          <ac:spMkLst>
            <pc:docMk/>
            <pc:sldMk cId="378523683" sldId="428"/>
            <ac:spMk id="2" creationId="{E3CDC44F-4D46-A56E-704B-316DD671C25D}"/>
          </ac:spMkLst>
        </pc:spChg>
        <pc:spChg chg="add mod">
          <ac:chgData name="LI SHENG" userId="79c0b669-6950-4dc2-80fd-7ecdbaca9172" providerId="ADAL" clId="{1FD7522D-DA6F-4914-8BD2-826AC29F09E0}" dt="2024-08-02T04:06:37.957" v="1258" actId="1076"/>
          <ac:spMkLst>
            <pc:docMk/>
            <pc:sldMk cId="378523683" sldId="428"/>
            <ac:spMk id="2" creationId="{E60CDD82-7D70-C082-3058-BBEFF2D42FE6}"/>
          </ac:spMkLst>
        </pc:spChg>
        <pc:spChg chg="add del mod">
          <ac:chgData name="LI SHENG" userId="79c0b669-6950-4dc2-80fd-7ecdbaca9172" providerId="ADAL" clId="{1FD7522D-DA6F-4914-8BD2-826AC29F09E0}" dt="2024-07-31T09:16:18.348" v="766" actId="478"/>
          <ac:spMkLst>
            <pc:docMk/>
            <pc:sldMk cId="378523683" sldId="428"/>
            <ac:spMk id="5" creationId="{A8447477-08A0-8B5C-3347-A1AC4DD91C07}"/>
          </ac:spMkLst>
        </pc:spChg>
        <pc:spChg chg="add del mod">
          <ac:chgData name="LI SHENG" userId="79c0b669-6950-4dc2-80fd-7ecdbaca9172" providerId="ADAL" clId="{1FD7522D-DA6F-4914-8BD2-826AC29F09E0}" dt="2024-08-02T04:04:30.943" v="1214" actId="478"/>
          <ac:spMkLst>
            <pc:docMk/>
            <pc:sldMk cId="378523683" sldId="428"/>
            <ac:spMk id="5" creationId="{D013443E-5547-1CB3-EB0C-B005A5691049}"/>
          </ac:spMkLst>
        </pc:spChg>
        <pc:spChg chg="add del mod">
          <ac:chgData name="LI SHENG" userId="79c0b669-6950-4dc2-80fd-7ecdbaca9172" providerId="ADAL" clId="{1FD7522D-DA6F-4914-8BD2-826AC29F09E0}" dt="2024-07-31T09:16:24.404" v="768" actId="478"/>
          <ac:spMkLst>
            <pc:docMk/>
            <pc:sldMk cId="378523683" sldId="428"/>
            <ac:spMk id="7" creationId="{600784A6-38C5-0A20-F091-B392E111C3F5}"/>
          </ac:spMkLst>
        </pc:spChg>
        <pc:spChg chg="add del mod">
          <ac:chgData name="LI SHENG" userId="79c0b669-6950-4dc2-80fd-7ecdbaca9172" providerId="ADAL" clId="{1FD7522D-DA6F-4914-8BD2-826AC29F09E0}" dt="2024-08-02T04:04:27.085" v="1212" actId="478"/>
          <ac:spMkLst>
            <pc:docMk/>
            <pc:sldMk cId="378523683" sldId="428"/>
            <ac:spMk id="9" creationId="{24382133-04FD-2FDE-48C3-83FD0111342C}"/>
          </ac:spMkLst>
        </pc:spChg>
        <pc:spChg chg="mod">
          <ac:chgData name="LI SHENG" userId="79c0b669-6950-4dc2-80fd-7ecdbaca9172" providerId="ADAL" clId="{1FD7522D-DA6F-4914-8BD2-826AC29F09E0}" dt="2024-07-31T08:02:24.279" v="297" actId="20577"/>
          <ac:spMkLst>
            <pc:docMk/>
            <pc:sldMk cId="378523683" sldId="428"/>
            <ac:spMk id="14" creationId="{0B06F112-D2FE-3334-3329-8AE938D05612}"/>
          </ac:spMkLst>
        </pc:spChg>
      </pc:sldChg>
      <pc:sldChg chg="addSp delSp modSp add mod">
        <pc:chgData name="LI SHENG" userId="79c0b669-6950-4dc2-80fd-7ecdbaca9172" providerId="ADAL" clId="{1FD7522D-DA6F-4914-8BD2-826AC29F09E0}" dt="2024-08-02T04:00:08.176" v="1187"/>
        <pc:sldMkLst>
          <pc:docMk/>
          <pc:sldMk cId="738925248" sldId="429"/>
        </pc:sldMkLst>
        <pc:spChg chg="add mod">
          <ac:chgData name="LI SHENG" userId="79c0b669-6950-4dc2-80fd-7ecdbaca9172" providerId="ADAL" clId="{1FD7522D-DA6F-4914-8BD2-826AC29F09E0}" dt="2024-07-31T08:11:05.944" v="441" actId="255"/>
          <ac:spMkLst>
            <pc:docMk/>
            <pc:sldMk cId="738925248" sldId="429"/>
            <ac:spMk id="2" creationId="{C0AB7973-455F-78ED-93AB-9003763F2CBC}"/>
          </ac:spMkLst>
        </pc:spChg>
        <pc:spChg chg="add mod">
          <ac:chgData name="LI SHENG" userId="79c0b669-6950-4dc2-80fd-7ecdbaca9172" providerId="ADAL" clId="{1FD7522D-DA6F-4914-8BD2-826AC29F09E0}" dt="2024-08-02T03:59:38.090" v="1176"/>
          <ac:spMkLst>
            <pc:docMk/>
            <pc:sldMk cId="738925248" sldId="429"/>
            <ac:spMk id="4" creationId="{2ACE2D67-EF0B-F511-C34C-2398D71B2EB1}"/>
          </ac:spMkLst>
        </pc:spChg>
        <pc:spChg chg="del mod">
          <ac:chgData name="LI SHENG" userId="79c0b669-6950-4dc2-80fd-7ecdbaca9172" providerId="ADAL" clId="{1FD7522D-DA6F-4914-8BD2-826AC29F09E0}" dt="2024-07-31T08:05:56.028" v="335" actId="478"/>
          <ac:spMkLst>
            <pc:docMk/>
            <pc:sldMk cId="738925248" sldId="429"/>
            <ac:spMk id="4" creationId="{6F81A03D-BC51-36BF-D772-83E8EFBC6AE4}"/>
          </ac:spMkLst>
        </pc:spChg>
        <pc:spChg chg="add mod">
          <ac:chgData name="LI SHENG" userId="79c0b669-6950-4dc2-80fd-7ecdbaca9172" providerId="ADAL" clId="{1FD7522D-DA6F-4914-8BD2-826AC29F09E0}" dt="2024-08-02T03:59:47.563" v="1179"/>
          <ac:spMkLst>
            <pc:docMk/>
            <pc:sldMk cId="738925248" sldId="429"/>
            <ac:spMk id="5" creationId="{6AB4F53B-3E44-190A-BCC9-213BD0E7AE3B}"/>
          </ac:spMkLst>
        </pc:spChg>
        <pc:spChg chg="del">
          <ac:chgData name="LI SHENG" userId="79c0b669-6950-4dc2-80fd-7ecdbaca9172" providerId="ADAL" clId="{1FD7522D-DA6F-4914-8BD2-826AC29F09E0}" dt="2024-07-31T08:07:27.879" v="358" actId="478"/>
          <ac:spMkLst>
            <pc:docMk/>
            <pc:sldMk cId="738925248" sldId="429"/>
            <ac:spMk id="5" creationId="{95949B80-3D58-D1B9-2A4B-F379906A37E2}"/>
          </ac:spMkLst>
        </pc:spChg>
        <pc:spChg chg="add mod">
          <ac:chgData name="LI SHENG" userId="79c0b669-6950-4dc2-80fd-7ecdbaca9172" providerId="ADAL" clId="{1FD7522D-DA6F-4914-8BD2-826AC29F09E0}" dt="2024-08-02T03:59:57.292" v="1182"/>
          <ac:spMkLst>
            <pc:docMk/>
            <pc:sldMk cId="738925248" sldId="429"/>
            <ac:spMk id="6" creationId="{AED9505B-2CA7-CB40-8AD4-3669E09895DD}"/>
          </ac:spMkLst>
        </pc:spChg>
        <pc:spChg chg="del">
          <ac:chgData name="LI SHENG" userId="79c0b669-6950-4dc2-80fd-7ecdbaca9172" providerId="ADAL" clId="{1FD7522D-DA6F-4914-8BD2-826AC29F09E0}" dt="2024-07-31T08:07:26.221" v="357" actId="478"/>
          <ac:spMkLst>
            <pc:docMk/>
            <pc:sldMk cId="738925248" sldId="429"/>
            <ac:spMk id="6" creationId="{EF2E93B9-7882-B34B-151A-9328D05C8514}"/>
          </ac:spMkLst>
        </pc:spChg>
        <pc:spChg chg="mod">
          <ac:chgData name="LI SHENG" userId="79c0b669-6950-4dc2-80fd-7ecdbaca9172" providerId="ADAL" clId="{1FD7522D-DA6F-4914-8BD2-826AC29F09E0}" dt="2024-07-31T08:11:12.609" v="443" actId="1076"/>
          <ac:spMkLst>
            <pc:docMk/>
            <pc:sldMk cId="738925248" sldId="429"/>
            <ac:spMk id="7" creationId="{1F59E991-7E89-3A58-6D60-4D83B37D90A7}"/>
          </ac:spMkLst>
        </pc:spChg>
        <pc:spChg chg="mod">
          <ac:chgData name="LI SHENG" userId="79c0b669-6950-4dc2-80fd-7ecdbaca9172" providerId="ADAL" clId="{1FD7522D-DA6F-4914-8BD2-826AC29F09E0}" dt="2024-07-31T08:11:08.591" v="442" actId="1076"/>
          <ac:spMkLst>
            <pc:docMk/>
            <pc:sldMk cId="738925248" sldId="429"/>
            <ac:spMk id="8" creationId="{1E9964B8-758F-0E1C-34F5-86217F504EAE}"/>
          </ac:spMkLst>
        </pc:spChg>
        <pc:spChg chg="mod">
          <ac:chgData name="LI SHENG" userId="79c0b669-6950-4dc2-80fd-7ecdbaca9172" providerId="ADAL" clId="{1FD7522D-DA6F-4914-8BD2-826AC29F09E0}" dt="2024-07-31T08:11:05.944" v="441" actId="255"/>
          <ac:spMkLst>
            <pc:docMk/>
            <pc:sldMk cId="738925248" sldId="429"/>
            <ac:spMk id="9" creationId="{51A1DB75-B069-61F6-B3FB-4D68022F964C}"/>
          </ac:spMkLst>
        </pc:spChg>
        <pc:spChg chg="add mod">
          <ac:chgData name="LI SHENG" userId="79c0b669-6950-4dc2-80fd-7ecdbaca9172" providerId="ADAL" clId="{1FD7522D-DA6F-4914-8BD2-826AC29F09E0}" dt="2024-08-02T04:00:08.176" v="1187"/>
          <ac:spMkLst>
            <pc:docMk/>
            <pc:sldMk cId="738925248" sldId="429"/>
            <ac:spMk id="10" creationId="{F4BDE1FB-490F-DC6F-B0E8-5C2B07C77C68}"/>
          </ac:spMkLst>
        </pc:spChg>
        <pc:spChg chg="del mod">
          <ac:chgData name="LI SHENG" userId="79c0b669-6950-4dc2-80fd-7ecdbaca9172" providerId="ADAL" clId="{1FD7522D-DA6F-4914-8BD2-826AC29F09E0}" dt="2024-07-31T08:08:02.322" v="372"/>
          <ac:spMkLst>
            <pc:docMk/>
            <pc:sldMk cId="738925248" sldId="429"/>
            <ac:spMk id="10" creationId="{F85B6181-0C36-9906-6A93-9D9424E4F435}"/>
          </ac:spMkLst>
        </pc:spChg>
        <pc:spChg chg="del mod">
          <ac:chgData name="LI SHENG" userId="79c0b669-6950-4dc2-80fd-7ecdbaca9172" providerId="ADAL" clId="{1FD7522D-DA6F-4914-8BD2-826AC29F09E0}" dt="2024-07-31T08:08:02.322" v="374"/>
          <ac:spMkLst>
            <pc:docMk/>
            <pc:sldMk cId="738925248" sldId="429"/>
            <ac:spMk id="11" creationId="{FAFBD81A-DD9F-7D99-BDD4-FF66324A662C}"/>
          </ac:spMkLst>
        </pc:spChg>
        <pc:spChg chg="del mod">
          <ac:chgData name="LI SHENG" userId="79c0b669-6950-4dc2-80fd-7ecdbaca9172" providerId="ADAL" clId="{1FD7522D-DA6F-4914-8BD2-826AC29F09E0}" dt="2024-07-31T08:08:02.322" v="376"/>
          <ac:spMkLst>
            <pc:docMk/>
            <pc:sldMk cId="738925248" sldId="429"/>
            <ac:spMk id="12" creationId="{AD2FD51C-84D4-B721-1A3D-97D8C7F72A56}"/>
          </ac:spMkLst>
        </pc:spChg>
        <pc:spChg chg="del">
          <ac:chgData name="LI SHENG" userId="79c0b669-6950-4dc2-80fd-7ecdbaca9172" providerId="ADAL" clId="{1FD7522D-DA6F-4914-8BD2-826AC29F09E0}" dt="2024-07-31T08:07:30.398" v="359" actId="478"/>
          <ac:spMkLst>
            <pc:docMk/>
            <pc:sldMk cId="738925248" sldId="429"/>
            <ac:spMk id="13" creationId="{72069FC9-5858-2BB3-EC50-648753D4B685}"/>
          </ac:spMkLst>
        </pc:spChg>
        <pc:spChg chg="mod">
          <ac:chgData name="LI SHENG" userId="79c0b669-6950-4dc2-80fd-7ecdbaca9172" providerId="ADAL" clId="{1FD7522D-DA6F-4914-8BD2-826AC29F09E0}" dt="2024-07-31T08:11:22.916" v="445" actId="14100"/>
          <ac:spMkLst>
            <pc:docMk/>
            <pc:sldMk cId="738925248" sldId="429"/>
            <ac:spMk id="14" creationId="{0B06F112-D2FE-3334-3329-8AE938D05612}"/>
          </ac:spMkLst>
        </pc:spChg>
        <pc:spChg chg="del">
          <ac:chgData name="LI SHENG" userId="79c0b669-6950-4dc2-80fd-7ecdbaca9172" providerId="ADAL" clId="{1FD7522D-DA6F-4914-8BD2-826AC29F09E0}" dt="2024-07-31T08:07:30.398" v="359" actId="478"/>
          <ac:spMkLst>
            <pc:docMk/>
            <pc:sldMk cId="738925248" sldId="429"/>
            <ac:spMk id="15" creationId="{F15DCB4C-E7DC-0C0B-F62D-AA23CA3B63E1}"/>
          </ac:spMkLst>
        </pc:spChg>
        <pc:spChg chg="add mod">
          <ac:chgData name="LI SHENG" userId="79c0b669-6950-4dc2-80fd-7ecdbaca9172" providerId="ADAL" clId="{1FD7522D-DA6F-4914-8BD2-826AC29F09E0}" dt="2024-07-31T08:11:14.439" v="444" actId="1076"/>
          <ac:spMkLst>
            <pc:docMk/>
            <pc:sldMk cId="738925248" sldId="429"/>
            <ac:spMk id="16" creationId="{551FC886-1162-6B96-7DDF-89DC99C3331C}"/>
          </ac:spMkLst>
        </pc:spChg>
      </pc:sldChg>
      <pc:sldChg chg="modSp add mod">
        <pc:chgData name="LI SHENG" userId="79c0b669-6950-4dc2-80fd-7ecdbaca9172" providerId="ADAL" clId="{1FD7522D-DA6F-4914-8BD2-826AC29F09E0}" dt="2024-07-31T08:55:49.677" v="651" actId="20577"/>
        <pc:sldMkLst>
          <pc:docMk/>
          <pc:sldMk cId="2815607611" sldId="430"/>
        </pc:sldMkLst>
        <pc:spChg chg="mod">
          <ac:chgData name="LI SHENG" userId="79c0b669-6950-4dc2-80fd-7ecdbaca9172" providerId="ADAL" clId="{1FD7522D-DA6F-4914-8BD2-826AC29F09E0}" dt="2024-07-31T08:55:49.677" v="651" actId="20577"/>
          <ac:spMkLst>
            <pc:docMk/>
            <pc:sldMk cId="2815607611" sldId="430"/>
            <ac:spMk id="234" creationId="{00000000-0000-0000-0000-000000000000}"/>
          </ac:spMkLst>
        </pc:spChg>
        <pc:spChg chg="mod">
          <ac:chgData name="LI SHENG" userId="79c0b669-6950-4dc2-80fd-7ecdbaca9172" providerId="ADAL" clId="{1FD7522D-DA6F-4914-8BD2-826AC29F09E0}" dt="2024-07-31T08:55:44.962" v="635" actId="20577"/>
          <ac:spMkLst>
            <pc:docMk/>
            <pc:sldMk cId="2815607611" sldId="430"/>
            <ac:spMk id="235" creationId="{00000000-0000-0000-0000-000000000000}"/>
          </ac:spMkLst>
        </pc:spChg>
      </pc:sldChg>
      <pc:sldChg chg="addSp delSp modSp mod">
        <pc:chgData name="LI SHENG" userId="79c0b669-6950-4dc2-80fd-7ecdbaca9172" providerId="ADAL" clId="{1FD7522D-DA6F-4914-8BD2-826AC29F09E0}" dt="2024-08-03T08:20:25.487" v="1686" actId="1076"/>
        <pc:sldMkLst>
          <pc:docMk/>
          <pc:sldMk cId="1909291982" sldId="431"/>
        </pc:sldMkLst>
        <pc:spChg chg="add del mod">
          <ac:chgData name="LI SHENG" userId="79c0b669-6950-4dc2-80fd-7ecdbaca9172" providerId="ADAL" clId="{1FD7522D-DA6F-4914-8BD2-826AC29F09E0}" dt="2024-08-03T08:20:14.217" v="1681" actId="478"/>
          <ac:spMkLst>
            <pc:docMk/>
            <pc:sldMk cId="1909291982" sldId="431"/>
            <ac:spMk id="4" creationId="{8E82BF9B-6805-1D1B-4A1A-6B1CA19EB87E}"/>
          </ac:spMkLst>
        </pc:spChg>
        <pc:spChg chg="add mod">
          <ac:chgData name="LI SHENG" userId="79c0b669-6950-4dc2-80fd-7ecdbaca9172" providerId="ADAL" clId="{1FD7522D-DA6F-4914-8BD2-826AC29F09E0}" dt="2024-08-03T08:20:21.117" v="1683" actId="1076"/>
          <ac:spMkLst>
            <pc:docMk/>
            <pc:sldMk cId="1909291982" sldId="431"/>
            <ac:spMk id="5" creationId="{9CBD0574-8FE9-8CC6-73E5-69F7FA608125}"/>
          </ac:spMkLst>
        </pc:spChg>
        <pc:spChg chg="del">
          <ac:chgData name="LI SHENG" userId="79c0b669-6950-4dc2-80fd-7ecdbaca9172" providerId="ADAL" clId="{1FD7522D-DA6F-4914-8BD2-826AC29F09E0}" dt="2024-08-03T08:20:08.988" v="1678" actId="478"/>
          <ac:spMkLst>
            <pc:docMk/>
            <pc:sldMk cId="1909291982" sldId="431"/>
            <ac:spMk id="249" creationId="{00000000-0000-0000-0000-000000000000}"/>
          </ac:spMkLst>
        </pc:spChg>
        <pc:spChg chg="mod">
          <ac:chgData name="LI SHENG" userId="79c0b669-6950-4dc2-80fd-7ecdbaca9172" providerId="ADAL" clId="{1FD7522D-DA6F-4914-8BD2-826AC29F09E0}" dt="2024-08-03T08:20:17.098" v="1682" actId="1076"/>
          <ac:spMkLst>
            <pc:docMk/>
            <pc:sldMk cId="1909291982" sldId="431"/>
            <ac:spMk id="250" creationId="{00000000-0000-0000-0000-000000000000}"/>
          </ac:spMkLst>
        </pc:spChg>
        <pc:picChg chg="mod">
          <ac:chgData name="LI SHENG" userId="79c0b669-6950-4dc2-80fd-7ecdbaca9172" providerId="ADAL" clId="{1FD7522D-DA6F-4914-8BD2-826AC29F09E0}" dt="2024-08-03T08:20:25.487" v="1686" actId="1076"/>
          <ac:picMkLst>
            <pc:docMk/>
            <pc:sldMk cId="1909291982" sldId="431"/>
            <ac:picMk id="3" creationId="{E82A03C0-7245-BE61-12E3-844D5525C22B}"/>
          </ac:picMkLst>
        </pc:picChg>
      </pc:sldChg>
      <pc:sldChg chg="modSp mod">
        <pc:chgData name="LI SHENG" userId="79c0b669-6950-4dc2-80fd-7ecdbaca9172" providerId="ADAL" clId="{1FD7522D-DA6F-4914-8BD2-826AC29F09E0}" dt="2024-08-03T08:00:15.499" v="1453" actId="1076"/>
        <pc:sldMkLst>
          <pc:docMk/>
          <pc:sldMk cId="3727985469" sldId="433"/>
        </pc:sldMkLst>
        <pc:picChg chg="mod">
          <ac:chgData name="LI SHENG" userId="79c0b669-6950-4dc2-80fd-7ecdbaca9172" providerId="ADAL" clId="{1FD7522D-DA6F-4914-8BD2-826AC29F09E0}" dt="2024-08-01T04:22:22.780" v="859" actId="14826"/>
          <ac:picMkLst>
            <pc:docMk/>
            <pc:sldMk cId="3727985469" sldId="433"/>
            <ac:picMk id="3" creationId="{9E5B06BC-FDD1-CB87-4403-CDA0F6FF8EAF}"/>
          </ac:picMkLst>
        </pc:picChg>
        <pc:picChg chg="mod">
          <ac:chgData name="LI SHENG" userId="79c0b669-6950-4dc2-80fd-7ecdbaca9172" providerId="ADAL" clId="{1FD7522D-DA6F-4914-8BD2-826AC29F09E0}" dt="2024-08-03T08:00:12.149" v="1450" actId="1076"/>
          <ac:picMkLst>
            <pc:docMk/>
            <pc:sldMk cId="3727985469" sldId="433"/>
            <ac:picMk id="7" creationId="{4259F9D4-BA1F-00F0-9B66-1848E4820F33}"/>
          </ac:picMkLst>
        </pc:picChg>
        <pc:picChg chg="mod">
          <ac:chgData name="LI SHENG" userId="79c0b669-6950-4dc2-80fd-7ecdbaca9172" providerId="ADAL" clId="{1FD7522D-DA6F-4914-8BD2-826AC29F09E0}" dt="2024-08-03T08:00:15.499" v="1453" actId="1076"/>
          <ac:picMkLst>
            <pc:docMk/>
            <pc:sldMk cId="3727985469" sldId="433"/>
            <ac:picMk id="50" creationId="{FF81EE36-38F4-477D-2661-D56017057404}"/>
          </ac:picMkLst>
        </pc:picChg>
      </pc:sldChg>
      <pc:sldChg chg="delSp modSp add mod">
        <pc:chgData name="LI SHENG" userId="79c0b669-6950-4dc2-80fd-7ecdbaca9172" providerId="ADAL" clId="{1FD7522D-DA6F-4914-8BD2-826AC29F09E0}" dt="2024-08-03T13:04:55.083" v="1705" actId="14100"/>
        <pc:sldMkLst>
          <pc:docMk/>
          <pc:sldMk cId="1839454999" sldId="434"/>
        </pc:sldMkLst>
        <pc:spChg chg="mod">
          <ac:chgData name="LI SHENG" userId="79c0b669-6950-4dc2-80fd-7ecdbaca9172" providerId="ADAL" clId="{1FD7522D-DA6F-4914-8BD2-826AC29F09E0}" dt="2024-08-03T13:04:55.083" v="1705" actId="14100"/>
          <ac:spMkLst>
            <pc:docMk/>
            <pc:sldMk cId="1839454999" sldId="434"/>
            <ac:spMk id="249" creationId="{00000000-0000-0000-0000-000000000000}"/>
          </ac:spMkLst>
        </pc:spChg>
        <pc:spChg chg="mod">
          <ac:chgData name="LI SHENG" userId="79c0b669-6950-4dc2-80fd-7ecdbaca9172" providerId="ADAL" clId="{1FD7522D-DA6F-4914-8BD2-826AC29F09E0}" dt="2024-07-31T14:26:11.165" v="853" actId="14100"/>
          <ac:spMkLst>
            <pc:docMk/>
            <pc:sldMk cId="1839454999" sldId="434"/>
            <ac:spMk id="250" creationId="{00000000-0000-0000-0000-000000000000}"/>
          </ac:spMkLst>
        </pc:spChg>
        <pc:picChg chg="del">
          <ac:chgData name="LI SHENG" userId="79c0b669-6950-4dc2-80fd-7ecdbaca9172" providerId="ADAL" clId="{1FD7522D-DA6F-4914-8BD2-826AC29F09E0}" dt="2024-07-31T14:26:01.375" v="835" actId="478"/>
          <ac:picMkLst>
            <pc:docMk/>
            <pc:sldMk cId="1839454999" sldId="434"/>
            <ac:picMk id="3" creationId="{4EF67223-75C8-07DB-B017-C62548C620B0}"/>
          </ac:picMkLst>
        </pc:picChg>
        <pc:picChg chg="del">
          <ac:chgData name="LI SHENG" userId="79c0b669-6950-4dc2-80fd-7ecdbaca9172" providerId="ADAL" clId="{1FD7522D-DA6F-4914-8BD2-826AC29F09E0}" dt="2024-07-31T14:26:02.305" v="836" actId="478"/>
          <ac:picMkLst>
            <pc:docMk/>
            <pc:sldMk cId="1839454999" sldId="434"/>
            <ac:picMk id="4" creationId="{8DD96514-72A2-15D0-F315-490C46F92DA3}"/>
          </ac:picMkLst>
        </pc:picChg>
      </pc:sldChg>
      <pc:sldChg chg="delSp modSp add mod">
        <pc:chgData name="LI SHENG" userId="79c0b669-6950-4dc2-80fd-7ecdbaca9172" providerId="ADAL" clId="{1FD7522D-DA6F-4914-8BD2-826AC29F09E0}" dt="2024-08-02T02:20:35.817" v="910" actId="478"/>
        <pc:sldMkLst>
          <pc:docMk/>
          <pc:sldMk cId="3804676375" sldId="440"/>
        </pc:sldMkLst>
        <pc:spChg chg="mod">
          <ac:chgData name="LI SHENG" userId="79c0b669-6950-4dc2-80fd-7ecdbaca9172" providerId="ADAL" clId="{1FD7522D-DA6F-4914-8BD2-826AC29F09E0}" dt="2024-08-02T02:20:34.746" v="909" actId="1076"/>
          <ac:spMkLst>
            <pc:docMk/>
            <pc:sldMk cId="3804676375" sldId="440"/>
            <ac:spMk id="249" creationId="{00000000-0000-0000-0000-000000000000}"/>
          </ac:spMkLst>
        </pc:spChg>
        <pc:spChg chg="mod">
          <ac:chgData name="LI SHENG" userId="79c0b669-6950-4dc2-80fd-7ecdbaca9172" providerId="ADAL" clId="{1FD7522D-DA6F-4914-8BD2-826AC29F09E0}" dt="2024-08-02T02:20:32.540" v="908" actId="1076"/>
          <ac:spMkLst>
            <pc:docMk/>
            <pc:sldMk cId="3804676375" sldId="440"/>
            <ac:spMk id="250" creationId="{00000000-0000-0000-0000-000000000000}"/>
          </ac:spMkLst>
        </pc:spChg>
        <pc:picChg chg="del">
          <ac:chgData name="LI SHENG" userId="79c0b669-6950-4dc2-80fd-7ecdbaca9172" providerId="ADAL" clId="{1FD7522D-DA6F-4914-8BD2-826AC29F09E0}" dt="2024-08-02T02:20:35.817" v="910" actId="478"/>
          <ac:picMkLst>
            <pc:docMk/>
            <pc:sldMk cId="3804676375" sldId="440"/>
            <ac:picMk id="4" creationId="{D53B3DF2-82E5-10B1-93DE-930BEF708014}"/>
          </ac:picMkLst>
        </pc:picChg>
      </pc:sldChg>
      <pc:sldChg chg="delSp modSp add mod">
        <pc:chgData name="LI SHENG" userId="79c0b669-6950-4dc2-80fd-7ecdbaca9172" providerId="ADAL" clId="{1FD7522D-DA6F-4914-8BD2-826AC29F09E0}" dt="2024-08-02T03:21:52.767" v="950" actId="14100"/>
        <pc:sldMkLst>
          <pc:docMk/>
          <pc:sldMk cId="3312874915" sldId="441"/>
        </pc:sldMkLst>
        <pc:spChg chg="mod">
          <ac:chgData name="LI SHENG" userId="79c0b669-6950-4dc2-80fd-7ecdbaca9172" providerId="ADAL" clId="{1FD7522D-DA6F-4914-8BD2-826AC29F09E0}" dt="2024-08-02T03:21:52.767" v="950" actId="14100"/>
          <ac:spMkLst>
            <pc:docMk/>
            <pc:sldMk cId="3312874915" sldId="441"/>
            <ac:spMk id="249" creationId="{00000000-0000-0000-0000-000000000000}"/>
          </ac:spMkLst>
        </pc:spChg>
        <pc:spChg chg="mod">
          <ac:chgData name="LI SHENG" userId="79c0b669-6950-4dc2-80fd-7ecdbaca9172" providerId="ADAL" clId="{1FD7522D-DA6F-4914-8BD2-826AC29F09E0}" dt="2024-08-02T03:21:20.669" v="935" actId="20577"/>
          <ac:spMkLst>
            <pc:docMk/>
            <pc:sldMk cId="3312874915" sldId="441"/>
            <ac:spMk id="250" creationId="{00000000-0000-0000-0000-000000000000}"/>
          </ac:spMkLst>
        </pc:spChg>
        <pc:picChg chg="del">
          <ac:chgData name="LI SHENG" userId="79c0b669-6950-4dc2-80fd-7ecdbaca9172" providerId="ADAL" clId="{1FD7522D-DA6F-4914-8BD2-826AC29F09E0}" dt="2024-08-02T03:21:21.831" v="936" actId="478"/>
          <ac:picMkLst>
            <pc:docMk/>
            <pc:sldMk cId="3312874915" sldId="441"/>
            <ac:picMk id="3" creationId="{651A39E3-7551-7A27-2377-C104418D9D68}"/>
          </ac:picMkLst>
        </pc:picChg>
      </pc:sldChg>
      <pc:sldChg chg="add">
        <pc:chgData name="LI SHENG" userId="79c0b669-6950-4dc2-80fd-7ecdbaca9172" providerId="ADAL" clId="{1FD7522D-DA6F-4914-8BD2-826AC29F09E0}" dt="2024-08-03T05:43:35.390" v="1421"/>
        <pc:sldMkLst>
          <pc:docMk/>
          <pc:sldMk cId="1242307473" sldId="442"/>
        </pc:sldMkLst>
      </pc:sldChg>
      <pc:sldChg chg="addSp delSp modSp add mod">
        <pc:chgData name="LI SHENG" userId="79c0b669-6950-4dc2-80fd-7ecdbaca9172" providerId="ADAL" clId="{1FD7522D-DA6F-4914-8BD2-826AC29F09E0}" dt="2024-08-03T08:07:27.455" v="1604" actId="14100"/>
        <pc:sldMkLst>
          <pc:docMk/>
          <pc:sldMk cId="4063997075" sldId="443"/>
        </pc:sldMkLst>
        <pc:spChg chg="add del">
          <ac:chgData name="LI SHENG" userId="79c0b669-6950-4dc2-80fd-7ecdbaca9172" providerId="ADAL" clId="{1FD7522D-DA6F-4914-8BD2-826AC29F09E0}" dt="2024-08-03T08:05:27.052" v="1500" actId="478"/>
          <ac:spMkLst>
            <pc:docMk/>
            <pc:sldMk cId="4063997075" sldId="443"/>
            <ac:spMk id="4" creationId="{5FBA6ED6-649D-A44B-E113-58FDD05A109D}"/>
          </ac:spMkLst>
        </pc:spChg>
        <pc:spChg chg="add del mod">
          <ac:chgData name="LI SHENG" userId="79c0b669-6950-4dc2-80fd-7ecdbaca9172" providerId="ADAL" clId="{1FD7522D-DA6F-4914-8BD2-826AC29F09E0}" dt="2024-08-03T08:05:33.884" v="1502" actId="478"/>
          <ac:spMkLst>
            <pc:docMk/>
            <pc:sldMk cId="4063997075" sldId="443"/>
            <ac:spMk id="5" creationId="{607BD84B-5806-E79B-EF84-6EDFC3749AEA}"/>
          </ac:spMkLst>
        </pc:spChg>
        <pc:spChg chg="add del mod">
          <ac:chgData name="LI SHENG" userId="79c0b669-6950-4dc2-80fd-7ecdbaca9172" providerId="ADAL" clId="{1FD7522D-DA6F-4914-8BD2-826AC29F09E0}" dt="2024-08-03T08:05:24.694" v="1499" actId="478"/>
          <ac:spMkLst>
            <pc:docMk/>
            <pc:sldMk cId="4063997075" sldId="443"/>
            <ac:spMk id="6" creationId="{C0B5B740-71C5-075C-AA4B-645226A655B2}"/>
          </ac:spMkLst>
        </pc:spChg>
        <pc:spChg chg="mod">
          <ac:chgData name="LI SHENG" userId="79c0b669-6950-4dc2-80fd-7ecdbaca9172" providerId="ADAL" clId="{1FD7522D-DA6F-4914-8BD2-826AC29F09E0}" dt="2024-08-03T08:07:27.455" v="1604" actId="14100"/>
          <ac:spMkLst>
            <pc:docMk/>
            <pc:sldMk cId="4063997075" sldId="443"/>
            <ac:spMk id="249" creationId="{00000000-0000-0000-0000-000000000000}"/>
          </ac:spMkLst>
        </pc:spChg>
        <pc:spChg chg="mod">
          <ac:chgData name="LI SHENG" userId="79c0b669-6950-4dc2-80fd-7ecdbaca9172" providerId="ADAL" clId="{1FD7522D-DA6F-4914-8BD2-826AC29F09E0}" dt="2024-08-03T08:07:23.804" v="1603" actId="20577"/>
          <ac:spMkLst>
            <pc:docMk/>
            <pc:sldMk cId="4063997075" sldId="443"/>
            <ac:spMk id="250" creationId="{00000000-0000-0000-0000-000000000000}"/>
          </ac:spMkLst>
        </pc:spChg>
        <pc:picChg chg="del">
          <ac:chgData name="LI SHENG" userId="79c0b669-6950-4dc2-80fd-7ecdbaca9172" providerId="ADAL" clId="{1FD7522D-DA6F-4914-8BD2-826AC29F09E0}" dt="2024-08-03T08:05:07.549" v="1494" actId="478"/>
          <ac:picMkLst>
            <pc:docMk/>
            <pc:sldMk cId="4063997075" sldId="443"/>
            <ac:picMk id="2" creationId="{00000000-0000-0000-0000-000000000000}"/>
          </ac:picMkLst>
        </pc:picChg>
        <pc:picChg chg="del">
          <ac:chgData name="LI SHENG" userId="79c0b669-6950-4dc2-80fd-7ecdbaca9172" providerId="ADAL" clId="{1FD7522D-DA6F-4914-8BD2-826AC29F09E0}" dt="2024-08-03T08:05:08.407" v="1495" actId="478"/>
          <ac:picMkLst>
            <pc:docMk/>
            <pc:sldMk cId="4063997075" sldId="443"/>
            <ac:picMk id="3" creationId="{00000000-0000-0000-0000-000000000000}"/>
          </ac:picMkLst>
        </pc:picChg>
      </pc:sldChg>
      <pc:sldChg chg="addSp modSp add mod">
        <pc:chgData name="LI SHENG" userId="79c0b669-6950-4dc2-80fd-7ecdbaca9172" providerId="ADAL" clId="{1FD7522D-DA6F-4914-8BD2-826AC29F09E0}" dt="2024-08-03T08:17:33.082" v="1665" actId="1076"/>
        <pc:sldMkLst>
          <pc:docMk/>
          <pc:sldMk cId="1091571280" sldId="444"/>
        </pc:sldMkLst>
        <pc:spChg chg="mod">
          <ac:chgData name="LI SHENG" userId="79c0b669-6950-4dc2-80fd-7ecdbaca9172" providerId="ADAL" clId="{1FD7522D-DA6F-4914-8BD2-826AC29F09E0}" dt="2024-08-03T08:09:18.280" v="1621"/>
          <ac:spMkLst>
            <pc:docMk/>
            <pc:sldMk cId="1091571280" sldId="444"/>
            <ac:spMk id="249" creationId="{00000000-0000-0000-0000-000000000000}"/>
          </ac:spMkLst>
        </pc:spChg>
        <pc:spChg chg="mod">
          <ac:chgData name="LI SHENG" userId="79c0b669-6950-4dc2-80fd-7ecdbaca9172" providerId="ADAL" clId="{1FD7522D-DA6F-4914-8BD2-826AC29F09E0}" dt="2024-08-03T08:07:56.018" v="1612" actId="20577"/>
          <ac:spMkLst>
            <pc:docMk/>
            <pc:sldMk cId="1091571280" sldId="444"/>
            <ac:spMk id="250" creationId="{00000000-0000-0000-0000-000000000000}"/>
          </ac:spMkLst>
        </pc:spChg>
        <pc:picChg chg="mod">
          <ac:chgData name="LI SHENG" userId="79c0b669-6950-4dc2-80fd-7ecdbaca9172" providerId="ADAL" clId="{1FD7522D-DA6F-4914-8BD2-826AC29F09E0}" dt="2024-08-03T08:09:03.868" v="1616" actId="14100"/>
          <ac:picMkLst>
            <pc:docMk/>
            <pc:sldMk cId="1091571280" sldId="444"/>
            <ac:picMk id="2" creationId="{7A81F8D9-6943-5BC6-4089-3BE2417BFA72}"/>
          </ac:picMkLst>
        </pc:picChg>
        <pc:picChg chg="mod">
          <ac:chgData name="LI SHENG" userId="79c0b669-6950-4dc2-80fd-7ecdbaca9172" providerId="ADAL" clId="{1FD7522D-DA6F-4914-8BD2-826AC29F09E0}" dt="2024-08-03T08:17:29.027" v="1663" actId="1076"/>
          <ac:picMkLst>
            <pc:docMk/>
            <pc:sldMk cId="1091571280" sldId="444"/>
            <ac:picMk id="4" creationId="{1D404B5A-A81A-CC35-69AA-FA370EE45111}"/>
          </ac:picMkLst>
        </pc:picChg>
        <pc:picChg chg="add mod">
          <ac:chgData name="LI SHENG" userId="79c0b669-6950-4dc2-80fd-7ecdbaca9172" providerId="ADAL" clId="{1FD7522D-DA6F-4914-8BD2-826AC29F09E0}" dt="2024-08-03T08:17:33.082" v="1665" actId="1076"/>
          <ac:picMkLst>
            <pc:docMk/>
            <pc:sldMk cId="1091571280" sldId="444"/>
            <ac:picMk id="8" creationId="{DD90F4FE-1637-9DA1-9274-607FD93EDB45}"/>
          </ac:picMkLst>
        </pc:picChg>
      </pc:sldChg>
      <pc:sldChg chg="addSp modSp add mod">
        <pc:chgData name="LI SHENG" userId="79c0b669-6950-4dc2-80fd-7ecdbaca9172" providerId="ADAL" clId="{1FD7522D-DA6F-4914-8BD2-826AC29F09E0}" dt="2024-08-03T08:18:05.087" v="1671" actId="1076"/>
        <pc:sldMkLst>
          <pc:docMk/>
          <pc:sldMk cId="4086498209" sldId="445"/>
        </pc:sldMkLst>
        <pc:spChg chg="mod">
          <ac:chgData name="LI SHENG" userId="79c0b669-6950-4dc2-80fd-7ecdbaca9172" providerId="ADAL" clId="{1FD7522D-DA6F-4914-8BD2-826AC29F09E0}" dt="2024-08-03T08:11:54.672" v="1639"/>
          <ac:spMkLst>
            <pc:docMk/>
            <pc:sldMk cId="4086498209" sldId="445"/>
            <ac:spMk id="249" creationId="{00000000-0000-0000-0000-000000000000}"/>
          </ac:spMkLst>
        </pc:spChg>
        <pc:spChg chg="mod">
          <ac:chgData name="LI SHENG" userId="79c0b669-6950-4dc2-80fd-7ecdbaca9172" providerId="ADAL" clId="{1FD7522D-DA6F-4914-8BD2-826AC29F09E0}" dt="2024-08-03T08:09:32.992" v="1631" actId="20577"/>
          <ac:spMkLst>
            <pc:docMk/>
            <pc:sldMk cId="4086498209" sldId="445"/>
            <ac:spMk id="250" creationId="{00000000-0000-0000-0000-000000000000}"/>
          </ac:spMkLst>
        </pc:spChg>
        <pc:picChg chg="mod">
          <ac:chgData name="LI SHENG" userId="79c0b669-6950-4dc2-80fd-7ecdbaca9172" providerId="ADAL" clId="{1FD7522D-DA6F-4914-8BD2-826AC29F09E0}" dt="2024-08-03T08:11:06.087" v="1634" actId="1076"/>
          <ac:picMkLst>
            <pc:docMk/>
            <pc:sldMk cId="4086498209" sldId="445"/>
            <ac:picMk id="2" creationId="{7A81F8D9-6943-5BC6-4089-3BE2417BFA72}"/>
          </ac:picMkLst>
        </pc:picChg>
        <pc:picChg chg="mod">
          <ac:chgData name="LI SHENG" userId="79c0b669-6950-4dc2-80fd-7ecdbaca9172" providerId="ADAL" clId="{1FD7522D-DA6F-4914-8BD2-826AC29F09E0}" dt="2024-08-03T08:17:39.407" v="1666" actId="1076"/>
          <ac:picMkLst>
            <pc:docMk/>
            <pc:sldMk cId="4086498209" sldId="445"/>
            <ac:picMk id="4" creationId="{1D404B5A-A81A-CC35-69AA-FA370EE45111}"/>
          </ac:picMkLst>
        </pc:picChg>
        <pc:picChg chg="add mod">
          <ac:chgData name="LI SHENG" userId="79c0b669-6950-4dc2-80fd-7ecdbaca9172" providerId="ADAL" clId="{1FD7522D-DA6F-4914-8BD2-826AC29F09E0}" dt="2024-08-03T08:18:05.087" v="1671" actId="1076"/>
          <ac:picMkLst>
            <pc:docMk/>
            <pc:sldMk cId="4086498209" sldId="445"/>
            <ac:picMk id="8" creationId="{4C60E16F-3EB9-0A97-620F-31152D105A83}"/>
          </ac:picMkLst>
        </pc:picChg>
      </pc:sldChg>
      <pc:sldChg chg="addSp delSp modSp add mod">
        <pc:chgData name="LI SHENG" userId="79c0b669-6950-4dc2-80fd-7ecdbaca9172" providerId="ADAL" clId="{1FD7522D-DA6F-4914-8BD2-826AC29F09E0}" dt="2024-08-04T13:27:44.851" v="2005" actId="1076"/>
        <pc:sldMkLst>
          <pc:docMk/>
          <pc:sldMk cId="926204636" sldId="446"/>
        </pc:sldMkLst>
        <pc:spChg chg="mod">
          <ac:chgData name="LI SHENG" userId="79c0b669-6950-4dc2-80fd-7ecdbaca9172" providerId="ADAL" clId="{1FD7522D-DA6F-4914-8BD2-826AC29F09E0}" dt="2024-08-03T08:12:09.827" v="1646" actId="20577"/>
          <ac:spMkLst>
            <pc:docMk/>
            <pc:sldMk cId="926204636" sldId="446"/>
            <ac:spMk id="250" creationId="{00000000-0000-0000-0000-000000000000}"/>
          </ac:spMkLst>
        </pc:spChg>
        <pc:picChg chg="del mod">
          <ac:chgData name="LI SHENG" userId="79c0b669-6950-4dc2-80fd-7ecdbaca9172" providerId="ADAL" clId="{1FD7522D-DA6F-4914-8BD2-826AC29F09E0}" dt="2024-08-04T07:30:54.464" v="1967" actId="478"/>
          <ac:picMkLst>
            <pc:docMk/>
            <pc:sldMk cId="926204636" sldId="446"/>
            <ac:picMk id="2" creationId="{7A81F8D9-6943-5BC6-4089-3BE2417BFA72}"/>
          </ac:picMkLst>
        </pc:picChg>
        <pc:picChg chg="add mod">
          <ac:chgData name="LI SHENG" userId="79c0b669-6950-4dc2-80fd-7ecdbaca9172" providerId="ADAL" clId="{1FD7522D-DA6F-4914-8BD2-826AC29F09E0}" dt="2024-08-04T13:26:32.033" v="2000" actId="1076"/>
          <ac:picMkLst>
            <pc:docMk/>
            <pc:sldMk cId="926204636" sldId="446"/>
            <ac:picMk id="2" creationId="{F8141C59-75EA-13D1-4210-36050FB0B144}"/>
          </ac:picMkLst>
        </pc:picChg>
        <pc:picChg chg="add del mod">
          <ac:chgData name="LI SHENG" userId="79c0b669-6950-4dc2-80fd-7ecdbaca9172" providerId="ADAL" clId="{1FD7522D-DA6F-4914-8BD2-826AC29F09E0}" dt="2024-08-04T13:26:25.995" v="1996" actId="478"/>
          <ac:picMkLst>
            <pc:docMk/>
            <pc:sldMk cId="926204636" sldId="446"/>
            <ac:picMk id="3" creationId="{E2ADA187-774C-3219-683A-EE622891ECAD}"/>
          </ac:picMkLst>
        </pc:picChg>
        <pc:picChg chg="mod">
          <ac:chgData name="LI SHENG" userId="79c0b669-6950-4dc2-80fd-7ecdbaca9172" providerId="ADAL" clId="{1FD7522D-DA6F-4914-8BD2-826AC29F09E0}" dt="2024-08-04T13:27:44.851" v="2005" actId="1076"/>
          <ac:picMkLst>
            <pc:docMk/>
            <pc:sldMk cId="926204636" sldId="446"/>
            <ac:picMk id="4" creationId="{1D404B5A-A81A-CC35-69AA-FA370EE45111}"/>
          </ac:picMkLst>
        </pc:picChg>
        <pc:picChg chg="add mod">
          <ac:chgData name="LI SHENG" userId="79c0b669-6950-4dc2-80fd-7ecdbaca9172" providerId="ADAL" clId="{1FD7522D-DA6F-4914-8BD2-826AC29F09E0}" dt="2024-08-04T13:27:43.690" v="2004" actId="1076"/>
          <ac:picMkLst>
            <pc:docMk/>
            <pc:sldMk cId="926204636" sldId="446"/>
            <ac:picMk id="8" creationId="{77D1A479-328D-E23B-24D8-05A78E6BB50A}"/>
          </ac:picMkLst>
        </pc:picChg>
      </pc:sldChg>
      <pc:sldChg chg="modSp add mod">
        <pc:chgData name="LI SHENG" userId="79c0b669-6950-4dc2-80fd-7ecdbaca9172" providerId="ADAL" clId="{1FD7522D-DA6F-4914-8BD2-826AC29F09E0}" dt="2024-08-03T13:08:00.109" v="1734" actId="1076"/>
        <pc:sldMkLst>
          <pc:docMk/>
          <pc:sldMk cId="2664575574" sldId="447"/>
        </pc:sldMkLst>
        <pc:spChg chg="mod">
          <ac:chgData name="LI SHENG" userId="79c0b669-6950-4dc2-80fd-7ecdbaca9172" providerId="ADAL" clId="{1FD7522D-DA6F-4914-8BD2-826AC29F09E0}" dt="2024-08-03T13:08:00.109" v="1734" actId="1076"/>
          <ac:spMkLst>
            <pc:docMk/>
            <pc:sldMk cId="2664575574" sldId="447"/>
            <ac:spMk id="249" creationId="{00000000-0000-0000-0000-000000000000}"/>
          </ac:spMkLst>
        </pc:spChg>
        <pc:spChg chg="mod">
          <ac:chgData name="LI SHENG" userId="79c0b669-6950-4dc2-80fd-7ecdbaca9172" providerId="ADAL" clId="{1FD7522D-DA6F-4914-8BD2-826AC29F09E0}" dt="2024-08-03T13:04:10.774" v="1691" actId="20577"/>
          <ac:spMkLst>
            <pc:docMk/>
            <pc:sldMk cId="2664575574" sldId="447"/>
            <ac:spMk id="250" creationId="{00000000-0000-0000-0000-000000000000}"/>
          </ac:spMkLst>
        </pc:spChg>
      </pc:sldChg>
      <pc:sldChg chg="addSp delSp modSp add del mod">
        <pc:chgData name="LI SHENG" userId="79c0b669-6950-4dc2-80fd-7ecdbaca9172" providerId="ADAL" clId="{1FD7522D-DA6F-4914-8BD2-826AC29F09E0}" dt="2024-08-03T13:41:26.159" v="1745" actId="47"/>
        <pc:sldMkLst>
          <pc:docMk/>
          <pc:sldMk cId="3730772625" sldId="448"/>
        </pc:sldMkLst>
        <pc:spChg chg="add del mod">
          <ac:chgData name="LI SHENG" userId="79c0b669-6950-4dc2-80fd-7ecdbaca9172" providerId="ADAL" clId="{1FD7522D-DA6F-4914-8BD2-826AC29F09E0}" dt="2024-08-03T13:39:29.946" v="1738" actId="1076"/>
          <ac:spMkLst>
            <pc:docMk/>
            <pc:sldMk cId="3730772625" sldId="448"/>
            <ac:spMk id="6" creationId="{F1397352-CC53-7877-6391-FDF1BC250FA8}"/>
          </ac:spMkLst>
        </pc:spChg>
        <pc:spChg chg="add mod">
          <ac:chgData name="LI SHENG" userId="79c0b669-6950-4dc2-80fd-7ecdbaca9172" providerId="ADAL" clId="{1FD7522D-DA6F-4914-8BD2-826AC29F09E0}" dt="2024-08-03T13:39:34.447" v="1740" actId="1076"/>
          <ac:spMkLst>
            <pc:docMk/>
            <pc:sldMk cId="3730772625" sldId="448"/>
            <ac:spMk id="8" creationId="{337EC071-834C-F4AB-84B9-E666B802BE41}"/>
          </ac:spMkLst>
        </pc:spChg>
      </pc:sldChg>
      <pc:sldChg chg="add del">
        <pc:chgData name="LI SHENG" userId="79c0b669-6950-4dc2-80fd-7ecdbaca9172" providerId="ADAL" clId="{1FD7522D-DA6F-4914-8BD2-826AC29F09E0}" dt="2024-08-03T13:41:24.831" v="1744" actId="47"/>
        <pc:sldMkLst>
          <pc:docMk/>
          <pc:sldMk cId="4173710929" sldId="449"/>
        </pc:sldMkLst>
      </pc:sldChg>
      <pc:sldChg chg="add del">
        <pc:chgData name="LI SHENG" userId="79c0b669-6950-4dc2-80fd-7ecdbaca9172" providerId="ADAL" clId="{1FD7522D-DA6F-4914-8BD2-826AC29F09E0}" dt="2024-08-03T13:41:23.292" v="1743" actId="47"/>
        <pc:sldMkLst>
          <pc:docMk/>
          <pc:sldMk cId="1716011687" sldId="450"/>
        </pc:sldMkLst>
      </pc:sldChg>
      <pc:sldMasterChg chg="delSldLayout">
        <pc:chgData name="LI SHENG" userId="79c0b669-6950-4dc2-80fd-7ecdbaca9172" providerId="ADAL" clId="{1FD7522D-DA6F-4914-8BD2-826AC29F09E0}" dt="2024-08-03T05:43:36.799" v="1422" actId="47"/>
        <pc:sldMasterMkLst>
          <pc:docMk/>
          <pc:sldMasterMk cId="0" sldId="2147483680"/>
        </pc:sldMasterMkLst>
        <pc:sldLayoutChg chg="del">
          <pc:chgData name="LI SHENG" userId="79c0b669-6950-4dc2-80fd-7ecdbaca9172" providerId="ADAL" clId="{1FD7522D-DA6F-4914-8BD2-826AC29F09E0}" dt="2024-08-03T05:43:36.799" v="1422" actId="47"/>
          <pc:sldLayoutMkLst>
            <pc:docMk/>
            <pc:sldMasterMk cId="0" sldId="2147483680"/>
            <pc:sldLayoutMk cId="0" sldId="2147483675"/>
          </pc:sldLayoutMkLst>
        </pc:sldLayoutChg>
      </pc:sldMasterChg>
    </pc:docChg>
  </pc:docChgLst>
</pc:chgInfo>
</file>

<file path=ppt/ink/ink1.xml><?xml version="1.0" encoding="utf-8"?>
<inkml:ink xmlns:inkml="http://www.w3.org/2003/InkML">
  <inkml:definitions>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72.86527" units="1/cm"/>
          <inkml:channelProperty channel="Y" name="resolution" value="36.48649" units="1/cm"/>
          <inkml:channelProperty channel="T" name="resolution" value="1" units="1/dev"/>
        </inkml:channelProperties>
      </inkml:inkSource>
      <inkml:timestamp xml:id="ts0" timeString="2024-07-22T09:01:07.571"/>
    </inkml:context>
    <inkml:brush xml:id="br0">
      <inkml:brushProperty name="width" value="0.04667" units="cm"/>
      <inkml:brushProperty name="height" value="0.04667" units="cm"/>
      <inkml:brushProperty name="fitToCurve" value="1"/>
    </inkml:brush>
  </inkml:definitions>
  <inkml:trace contextRef="#ctx0" brushRef="#br0">4104 0 0,'18'0'62,"1"0"-62,-1 0 16,1 0-16,-1 0 15,0 0-15,1 0 0,-1 0 16,1 0-16,-1 0 16,1 0-16,-1 0 15,0 0 1,1 0 31,-1 18-32,1-18-15,-19 19 16,18-19 0,-18 18-16,18-18 15,-18 18 1,19-18-16,-19 19 16,18-19-16,-18 18 15,0 1-15,19-19 0,-1 0 16,-18 18-16,0 1 31,18-1-15,-18 0-1,0 1-15,19-19 16,-19 18-16,0 1 16,0-1-1,0 0 16,0 1-15,18-19-16,-18 18 16,0 1-1,0-1 1,0 0 0,0 1-1,0-1-15,19-18 16,-19 19-16,0-1 15,0 0 1,0 1 0,0-1-1,0 1 1,0-1 0,0 0-16,0 1 15,0-1 1,0 1-16,18-1 31,-18 0 32,0 1-48,0-1 1,0 1-1,0-1-15,0 1 32,0-1-1,0 0-15,0 1-1,0-1 1,0 1-1,0-1-15,0 0 16,-18-18-16,18 19 16,0-1-1,-19-18-15,19 19 0,0-1 16,0 0-16,0 1 16,0-1-1,0 1 1,-18-19-1,18 18-15,0 0 0,0 1 16,0-1 15,0 1-31,-19-19 0,19 18 16,0 0 15,0 1-15,0-1-16,0 1 15,0-1 1,0 0 0,-18-18-1,18 19-15,0-1 32,-18-18-32,18 19 15,0-1 1,0 0-16,0 1 15,-19-19-15,19 18 16,0 1 0,-18-19-16,18 18 0,0 1 15,-19-19-15,19 18 0,-18-18 16,18 18-16,-18 1 16,18-1-16,-19-18 15,19 19-15,-18-19 31,18 18-15,-19-18 0,19 18-1,-18-18-15,18 19 16,-18-19-16,-1 0 0,1 0 16,18 18-16,-19-18 0,1 0 15,18 19-15,-19-19 16,19 18-16,-18-18 15,18 18-15,-18-18 16,18 19 0,-19-19-16,1 0 31,-1 0-31,19 18 0,-18-18 16,0 0-16,18 19 15,-19-19-15,1 0 0,18 18 16,-19-18-16,1 0 15,18 18-15,-18-18 16,-1 0-16,19 19 16,-18-19-16,-1 0 15,1 0 1,18 18-16,-18-18 0,-1 0 16,1 0-16,18 19 15,-19-19-15,1 0 16,0 0-16,-1 0 0,19 18 15,-18-18-15,-1 0 0,1 0 16,0 0-16,18 18 0,-19-18 16,1 0-16,-1 0 15,19 19-15,-18-19 0,0 0 16,-1 0-16,19 18 0,-18-18 0,-1 0 16,1 0-16,-1 0 15,19 19-15,-18-19 0,0 0 16,18 18-16,-19-18 0,1 0 15,-1 0 1,1 18-16,0-18 0,18 19 16,-19-19-16,1 0 15,-1 0-15,1 0 16,18 18-16,-18-18 16,-1 0-16,1 0 15,-1 0-15,1 0 16,0 19-16,-1-19 0,1 0 15,-1 0-15,19 18 0,-18-18 16,0 0-16,18 19 0,-19-19 0,1 0 16,-1 0-16,1 0 0,18 18 0,-18-18 15,-1 0-15,1 0 16,-1 18-16,1-18 16,-1 0-16,1 0 0,0 0 15,-1 0-15,19 19 0,-18-19 16,-1 0-16,1 0 15,0 0-15,-1 0 0,19 18 16,-18-18-16,18 19 16,-19-19-16,1 0 0,0 0 0,-1 0 15,1 0-15,-1 0 16,19 18-16,-18-18 0,0 0 16,-1 0-16,19 18 0,-18-18 15,-1 0-15,19 19 16,-18-19-16,0 0 15,-1 18-15,1-18 16,-1 0 0,1 0-1,18 19-15,-18-19 0,-1 0 16,1 0-16,-1 18 16,1-18-16,0 0 15,-1 0-15,1 0 16,18 18-16,-19-18 0,1 0 15,18 19-15,-19-19 16,1 0-16,0 0 16,-1 0-16,1 0 15,18 18-15,-19-18 0,1 0 16,0 0-16,-1 0 0,1 0 16,-1 0-16,1 0 15,18 19-15,-18-19 0,-1 0 16,1 0-16,-1 0 0,1 0 15,18 18-15,-18-18 0,-1 0 16,1 18-16,-1-18 0,1 0 16,0 0-1,-1 0-15,1 0 16,-1 0 0,1 0-16,0 0 15,-1 0-15,19 19 0,-18-19 16,-1 0-16,1 0 0,-1 0 15,1 0-15,0 0 0,18 18 0,-19-18 16,1 0-16,-1 0 0,1 0 16,18 19-16,-18-19 0,-1 0 0,1 0 0,18 18 15,-19-18-15,1 0 0,0 0 0,-1 0 16,1 18-16,-1-18 16,1 0-16,0 0 0,-1 0 15,19 19-15,-18-19 0,-1 0 0,1 0 16,0 0-16,-1 0 15,1 0-15,18 18 0,-19-18 0,1 0 16,18 19-16,-18-19 0,-1 0 0,1 18 16,-1-18-16,1 0 15,18 18-15,-18-18 0,-1 0 0,19 19 0,-18-19 16,18 18-16,-19-18 0,1 0 0,-1 0 16,19 19-16,-18-19 0,0 0 15,18 18-15,-19-18 0,1 0 16,-1 0-16,1 0 15,0 0 1,18 18-16,-19-18 0,19 19 0,-18-19 16,-1 0-16,1 0 15,18 18-15,-18-18 0,-1 0 0,1 19 16,-1-19 0,1 0-16,18 18 0,-18-18 15,-1 19-15,1-19 16,18 18-16,-19-18 0,1 0 15,18 18-15,-18-18 0,-1 0 16,1 0 0,18 19-16,-19-19 0,19 18 15,-18-18-15,18 19 0,-18-19 16,18 18-16,-19-18 0,1 0 0,18 18 16,-19-18-16,19 19 15,-18-19-15,18 18 0,-19-18 0,1 0 16,18 19-16,-18-19 0,-1 18 15,1-18 1,18 18-16,-19-18 0,19 19 16,-18-19-16,18 18 15,-18-18 1,-1 0 0,19 19-16,-18-19 0,18 18 15,-19-18-15,19 18 0,-18-18 16,18 19-16,-18-19 15,18 18 1,-19-18-16,19 19 16,-18-19-1,18 18-15,0 0 16,-19-18-16,19 19 16,-18-19-1,18 18-15,-18-18 16,18 19-16,0-1 15,-19-18-15,19 18 0,0 1 16,0-1 0,-18-18-16,18 19 0,0-1 15,-19-18 1,19 19-16,0-1 16,-18-18-1,18 18-15,0 1 16,0-1-1,0 1 1,0-1 0,-18-18-16,18 18 31,0 1-15,0-1 15,0 1-31,0-1 15,18-18 17,-18 18-32,18 1 31,-18-1-31,19-18 31,-19 19-15,18-1 31,1-18-32,-19 18 1,18-18-16,-18 19 16,18-19-1,-18 18-15,19-18 31,-19 19-31,18-19 32,1 0-17,-19 18 1,18-18-16,-18 18 16,18-18-16,-18 19 15,19-19 1,-1 0-1,-18 18 1,19-18-16,-1 0 31,-18 19-31,0-1 32,18-18-32,1 0 15,-1 0 1,-18 18-16,19-18 15,-1 0 17,0 0-32,1 0 15,-19 19 1,18-19-16,1 0 16,-1 0-1,1 0 1,-1 0-16,0 0 15,1 18 17,-1-18-17,1 0 17,-1 0-32,0 0 15,1 0 1,-1 0 171,1 19-155,-1-19-17,0 0-15,1 0 16,-1 0 31,1 0-16,-1 0-31</inkml:trace>
  <inkml:trace contextRef="#ctx0" brushRef="#br0" timeOffset="1469.07">754 3644 0,'0'19'31,"0"-1"16,0 0-31,0 1 15,19-19-15,-19 18-16,18-18 15,-18 19-15,0-1 16,0 0 0,0 1-1,0-1 1,18-18-16,-18 19 0,0-1 31,19-18-15,-19 18-16,0 1 328,0-1-328,-19-18 16,19 19-16,-18-19 0,0 0 15,18 18-15,-19-18 0,1 0 16,18 19-1,-19-19-15,1 0 16,18 18-16,0 0 31,-18-18-31,-1 0 16,19 19 0,-18-19-16,-1 0 15,19 18 1,-18-18-1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2558abb5fb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2558abb5fb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2558abb5fb3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2558abb5fb3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495725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2553b51d4ff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2553b51d4ff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2558abb5fb3_0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2558abb5fb3_0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107117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2558abb5fb3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2558abb5fb3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368048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2558abb5fb3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2558abb5fb3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789112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2558abb5fb3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2558abb5fb3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2558abb5fb3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2558abb5fb3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850380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2558abb5fb3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2558abb5fb3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950850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2558abb5fb3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2558abb5fb3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311313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2558abb5fb3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2558abb5fb3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015124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2558abb5fb3_0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2558abb5fb3_0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2467834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2558abb5fb3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2558abb5fb3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605760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2558abb5fb3_0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2558abb5fb3_0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5922145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2558abb5fb3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2558abb5fb3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206869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2558abb5fb3_0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2558abb5fb3_0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1664250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2558abb5fb3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2558abb5fb3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4534199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2558abb5fb3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2558abb5fb3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4159788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2558abb5fb3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2558abb5fb3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4220522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2558abb5fb3_0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2558abb5fb3_0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7440694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2558abb5fb3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2558abb5fb3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9594179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2558abb5fb3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2558abb5fb3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611033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2558abb5fb3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2558abb5fb3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074292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2558abb5fb3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2558abb5fb3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6460685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2558abb5fb3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2558abb5fb3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5556151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2558abb5fb3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2558abb5fb3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0103113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2558abb5fb3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2558abb5fb3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5116656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2558abb5fb3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2558abb5fb3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0286126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2558abb5fb3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2558abb5fb3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1883752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2558abb5fb3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2558abb5fb3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0573091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2558abb5fb3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2558abb5fb3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947489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2558abb5fb3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2558abb5fb3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7381638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2558abb5fb3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2558abb5fb3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126286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2558abb5fb3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2558abb5fb3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0570347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2558abb5fb3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2558abb5fb3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0389928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2558abb5fb3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2558abb5fb3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9241337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2558abb5fb3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2558abb5fb3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1701055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2558abb5fb3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2558abb5fb3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0895581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2558abb5fb3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2558abb5fb3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2228040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2558abb5fb3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2558abb5fb3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1430764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2558abb5fb3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2558abb5fb3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1520038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2558abb5fb3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2558abb5fb3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8261549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2558abb5fb3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2558abb5fb3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9114692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2558abb5fb3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2558abb5fb3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974962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2558abb5fb3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2558abb5fb3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5399374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2558abb5fb3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2558abb5fb3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8681628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2558abb5fb3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2558abb5fb3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7968439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2558abb5fb3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2558abb5fb3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4368841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2558abb5fb3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2558abb5fb3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7678347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2558abb5fb3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2558abb5fb3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64442894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2558abb5fb3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2558abb5fb3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8372410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2558abb5fb3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2558abb5fb3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1418173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2558abb5fb3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2558abb5fb3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3667122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2558abb5fb3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2558abb5fb3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2218138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2558abb5fb3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2558abb5fb3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041974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2558abb5fb3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2558abb5fb3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2384336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2558abb5fb3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2558abb5fb3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1693368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2558abb5fb3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2558abb5fb3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4973898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2558abb5fb3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2558abb5fb3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7130610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2558abb5fb3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2558abb5fb3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7381880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2558abb5fb3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2558abb5fb3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2492466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2558abb5fb3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2558abb5fb3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6812938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2558abb5fb3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2558abb5fb3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4537833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2558abb5fb3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2558abb5fb3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3070136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2558abb5fb3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2558abb5fb3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998747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2558abb5fb3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2558abb5fb3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809271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2558abb5fb3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2558abb5fb3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6643167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2558abb5fb3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2558abb5fb3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6303262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2558abb5fb3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2558abb5fb3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0656919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2558abb5fb3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2558abb5fb3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0235124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2558abb5fb3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2558abb5fb3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5359535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2558abb5fb3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2558abb5fb3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9867440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2558abb5fb3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2558abb5fb3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4448198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2558abb5fb3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2558abb5fb3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8593004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2558abb5fb3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2558abb5fb3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5444369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2558abb5fb3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2558abb5fb3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7196753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2558abb5fb3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2558abb5fb3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681010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2558abb5fb3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2558abb5fb3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858324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2558abb5fb3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2558abb5fb3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4343626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2558abb5fb3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2558abb5fb3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6774829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2558abb5fb3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2558abb5fb3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7559409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2558abb5fb3_0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2558abb5fb3_0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3316569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2558abb5fb3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2558abb5fb3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22102123"/>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2558abb5fb3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2558abb5fb3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91087618"/>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2558abb5fb3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2558abb5fb3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8299020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2558abb5fb3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2558abb5fb3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59156532"/>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2558abb5fb3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2558abb5fb3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67501206"/>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2558abb5fb3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2558abb5fb3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324023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2558abb5fb3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2558abb5fb3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98619298"/>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2558abb5fb3_0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2558abb5fb3_0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28311046"/>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2558abb5fb3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2558abb5fb3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5901181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1"/>
        </a:solidFill>
        <a:effectLst/>
      </p:bgPr>
    </p:bg>
    <p:spTree>
      <p:nvGrpSpPr>
        <p:cNvPr id="1" name="Shape 8"/>
        <p:cNvGrpSpPr/>
        <p:nvPr/>
      </p:nvGrpSpPr>
      <p:grpSpPr>
        <a:xfrm>
          <a:off x="0" y="0"/>
          <a:ext cx="0" cy="0"/>
          <a:chOff x="0" y="0"/>
          <a:chExt cx="0" cy="0"/>
        </a:xfrm>
      </p:grpSpPr>
      <p:pic>
        <p:nvPicPr>
          <p:cNvPr id="9" name="Google Shape;9;p2"/>
          <p:cNvPicPr preferRelativeResize="0"/>
          <p:nvPr/>
        </p:nvPicPr>
        <p:blipFill rotWithShape="1">
          <a:blip r:embed="rId2">
            <a:alphaModFix/>
          </a:blip>
          <a:srcRect l="-55210" t="50562" r="55209" b="-6811"/>
          <a:stretch/>
        </p:blipFill>
        <p:spPr>
          <a:xfrm rot="10800000">
            <a:off x="0" y="0"/>
            <a:ext cx="9144000" cy="5143500"/>
          </a:xfrm>
          <a:prstGeom prst="rect">
            <a:avLst/>
          </a:prstGeom>
          <a:noFill/>
          <a:ln>
            <a:noFill/>
          </a:ln>
        </p:spPr>
      </p:pic>
      <p:pic>
        <p:nvPicPr>
          <p:cNvPr id="10" name="Google Shape;10;p2"/>
          <p:cNvPicPr preferRelativeResize="0"/>
          <p:nvPr/>
        </p:nvPicPr>
        <p:blipFill rotWithShape="1">
          <a:blip r:embed="rId2">
            <a:alphaModFix/>
          </a:blip>
          <a:srcRect l="-19689" t="41478" r="19690" b="2272"/>
          <a:stretch/>
        </p:blipFill>
        <p:spPr>
          <a:xfrm>
            <a:off x="0" y="0"/>
            <a:ext cx="9144000" cy="5143500"/>
          </a:xfrm>
          <a:prstGeom prst="rect">
            <a:avLst/>
          </a:prstGeom>
          <a:noFill/>
          <a:ln>
            <a:noFill/>
          </a:ln>
        </p:spPr>
      </p:pic>
      <p:sp>
        <p:nvSpPr>
          <p:cNvPr id="11" name="Google Shape;11;p2"/>
          <p:cNvSpPr txBox="1">
            <a:spLocks noGrp="1"/>
          </p:cNvSpPr>
          <p:nvPr>
            <p:ph type="ctrTitle"/>
          </p:nvPr>
        </p:nvSpPr>
        <p:spPr>
          <a:xfrm>
            <a:off x="711750" y="1958600"/>
            <a:ext cx="4280100" cy="2649900"/>
          </a:xfrm>
          <a:prstGeom prst="rect">
            <a:avLst/>
          </a:prstGeom>
        </p:spPr>
        <p:txBody>
          <a:bodyPr spcFirstLastPara="1" wrap="square" lIns="91425" tIns="91425" rIns="91425" bIns="91425" anchor="t" anchorCtr="0">
            <a:noAutofit/>
          </a:bodyPr>
          <a:lstStyle>
            <a:lvl1pPr lvl="0">
              <a:lnSpc>
                <a:spcPct val="90000"/>
              </a:lnSpc>
              <a:spcBef>
                <a:spcPts val="0"/>
              </a:spcBef>
              <a:spcAft>
                <a:spcPts val="0"/>
              </a:spcAft>
              <a:buSzPts val="5200"/>
              <a:buNone/>
              <a:defRPr sz="90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2" name="Google Shape;12;p2"/>
          <p:cNvSpPr txBox="1">
            <a:spLocks noGrp="1"/>
          </p:cNvSpPr>
          <p:nvPr>
            <p:ph type="subTitle" idx="1"/>
          </p:nvPr>
        </p:nvSpPr>
        <p:spPr>
          <a:xfrm>
            <a:off x="4572000" y="535000"/>
            <a:ext cx="3860400" cy="388200"/>
          </a:xfrm>
          <a:prstGeom prst="rect">
            <a:avLst/>
          </a:prstGeom>
        </p:spPr>
        <p:txBody>
          <a:bodyPr spcFirstLastPara="1" wrap="square" lIns="91425" tIns="91425" rIns="91425" bIns="91425" anchor="t" anchorCtr="0">
            <a:noAutofit/>
          </a:bodyPr>
          <a:lstStyle>
            <a:lvl1pPr lvl="0" algn="r">
              <a:lnSpc>
                <a:spcPct val="100000"/>
              </a:lnSpc>
              <a:spcBef>
                <a:spcPts val="0"/>
              </a:spcBef>
              <a:spcAft>
                <a:spcPts val="0"/>
              </a:spcAft>
              <a:buSzPts val="1200"/>
              <a:buNone/>
              <a:defRPr sz="14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lt1"/>
        </a:solidFill>
        <a:effectLst/>
      </p:bgPr>
    </p:bg>
    <p:spTree>
      <p:nvGrpSpPr>
        <p:cNvPr id="1" name="Shape 13"/>
        <p:cNvGrpSpPr/>
        <p:nvPr/>
      </p:nvGrpSpPr>
      <p:grpSpPr>
        <a:xfrm>
          <a:off x="0" y="0"/>
          <a:ext cx="0" cy="0"/>
          <a:chOff x="0" y="0"/>
          <a:chExt cx="0" cy="0"/>
        </a:xfrm>
      </p:grpSpPr>
      <p:pic>
        <p:nvPicPr>
          <p:cNvPr id="14" name="Google Shape;14;p3"/>
          <p:cNvPicPr preferRelativeResize="0"/>
          <p:nvPr/>
        </p:nvPicPr>
        <p:blipFill rotWithShape="1">
          <a:blip r:embed="rId2">
            <a:alphaModFix/>
          </a:blip>
          <a:srcRect l="-55210" t="50562" r="55209" b="-6811"/>
          <a:stretch/>
        </p:blipFill>
        <p:spPr>
          <a:xfrm flipH="1">
            <a:off x="0" y="0"/>
            <a:ext cx="9144000" cy="5143500"/>
          </a:xfrm>
          <a:prstGeom prst="rect">
            <a:avLst/>
          </a:prstGeom>
          <a:noFill/>
          <a:ln>
            <a:noFill/>
          </a:ln>
        </p:spPr>
      </p:pic>
      <p:pic>
        <p:nvPicPr>
          <p:cNvPr id="15" name="Google Shape;15;p3"/>
          <p:cNvPicPr preferRelativeResize="0"/>
          <p:nvPr/>
        </p:nvPicPr>
        <p:blipFill rotWithShape="1">
          <a:blip r:embed="rId3">
            <a:alphaModFix/>
          </a:blip>
          <a:srcRect l="36283" t="30" r="-6" b="-40"/>
          <a:stretch/>
        </p:blipFill>
        <p:spPr>
          <a:xfrm rot="10800000">
            <a:off x="5864950" y="-3275"/>
            <a:ext cx="3279050" cy="5146775"/>
          </a:xfrm>
          <a:prstGeom prst="rect">
            <a:avLst/>
          </a:prstGeom>
          <a:noFill/>
          <a:ln>
            <a:noFill/>
          </a:ln>
        </p:spPr>
      </p:pic>
      <p:sp>
        <p:nvSpPr>
          <p:cNvPr id="16" name="Google Shape;16;p3"/>
          <p:cNvSpPr txBox="1">
            <a:spLocks noGrp="1"/>
          </p:cNvSpPr>
          <p:nvPr>
            <p:ph type="title"/>
          </p:nvPr>
        </p:nvSpPr>
        <p:spPr>
          <a:xfrm>
            <a:off x="715100" y="3328050"/>
            <a:ext cx="7708800" cy="12537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sz="7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7" name="Google Shape;17;p3"/>
          <p:cNvSpPr txBox="1">
            <a:spLocks noGrp="1"/>
          </p:cNvSpPr>
          <p:nvPr>
            <p:ph type="title" idx="2" hasCustomPrompt="1"/>
          </p:nvPr>
        </p:nvSpPr>
        <p:spPr>
          <a:xfrm>
            <a:off x="715100" y="2074250"/>
            <a:ext cx="7708800" cy="12537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2"/>
              </a:buClr>
              <a:buSzPts val="6000"/>
              <a:buNone/>
              <a:defRPr sz="7000">
                <a:solidFill>
                  <a:schemeClr val="lt2"/>
                </a:solidFill>
              </a:defRPr>
            </a:lvl1pPr>
            <a:lvl2pPr lvl="1" algn="ctr" rtl="0">
              <a:spcBef>
                <a:spcPts val="0"/>
              </a:spcBef>
              <a:spcAft>
                <a:spcPts val="0"/>
              </a:spcAft>
              <a:buClr>
                <a:schemeClr val="lt2"/>
              </a:buClr>
              <a:buSzPts val="6000"/>
              <a:buNone/>
              <a:defRPr sz="6000">
                <a:solidFill>
                  <a:schemeClr val="lt2"/>
                </a:solidFill>
              </a:defRPr>
            </a:lvl2pPr>
            <a:lvl3pPr lvl="2" algn="ctr" rtl="0">
              <a:spcBef>
                <a:spcPts val="0"/>
              </a:spcBef>
              <a:spcAft>
                <a:spcPts val="0"/>
              </a:spcAft>
              <a:buClr>
                <a:schemeClr val="lt2"/>
              </a:buClr>
              <a:buSzPts val="6000"/>
              <a:buNone/>
              <a:defRPr sz="6000">
                <a:solidFill>
                  <a:schemeClr val="lt2"/>
                </a:solidFill>
              </a:defRPr>
            </a:lvl3pPr>
            <a:lvl4pPr lvl="3" algn="ctr" rtl="0">
              <a:spcBef>
                <a:spcPts val="0"/>
              </a:spcBef>
              <a:spcAft>
                <a:spcPts val="0"/>
              </a:spcAft>
              <a:buClr>
                <a:schemeClr val="lt2"/>
              </a:buClr>
              <a:buSzPts val="6000"/>
              <a:buNone/>
              <a:defRPr sz="6000">
                <a:solidFill>
                  <a:schemeClr val="lt2"/>
                </a:solidFill>
              </a:defRPr>
            </a:lvl4pPr>
            <a:lvl5pPr lvl="4" algn="ctr" rtl="0">
              <a:spcBef>
                <a:spcPts val="0"/>
              </a:spcBef>
              <a:spcAft>
                <a:spcPts val="0"/>
              </a:spcAft>
              <a:buClr>
                <a:schemeClr val="lt2"/>
              </a:buClr>
              <a:buSzPts val="6000"/>
              <a:buNone/>
              <a:defRPr sz="6000">
                <a:solidFill>
                  <a:schemeClr val="lt2"/>
                </a:solidFill>
              </a:defRPr>
            </a:lvl5pPr>
            <a:lvl6pPr lvl="5" algn="ctr" rtl="0">
              <a:spcBef>
                <a:spcPts val="0"/>
              </a:spcBef>
              <a:spcAft>
                <a:spcPts val="0"/>
              </a:spcAft>
              <a:buClr>
                <a:schemeClr val="lt2"/>
              </a:buClr>
              <a:buSzPts val="6000"/>
              <a:buNone/>
              <a:defRPr sz="6000">
                <a:solidFill>
                  <a:schemeClr val="lt2"/>
                </a:solidFill>
              </a:defRPr>
            </a:lvl6pPr>
            <a:lvl7pPr lvl="6" algn="ctr" rtl="0">
              <a:spcBef>
                <a:spcPts val="0"/>
              </a:spcBef>
              <a:spcAft>
                <a:spcPts val="0"/>
              </a:spcAft>
              <a:buClr>
                <a:schemeClr val="lt2"/>
              </a:buClr>
              <a:buSzPts val="6000"/>
              <a:buNone/>
              <a:defRPr sz="6000">
                <a:solidFill>
                  <a:schemeClr val="lt2"/>
                </a:solidFill>
              </a:defRPr>
            </a:lvl7pPr>
            <a:lvl8pPr lvl="7" algn="ctr" rtl="0">
              <a:spcBef>
                <a:spcPts val="0"/>
              </a:spcBef>
              <a:spcAft>
                <a:spcPts val="0"/>
              </a:spcAft>
              <a:buClr>
                <a:schemeClr val="lt2"/>
              </a:buClr>
              <a:buSzPts val="6000"/>
              <a:buNone/>
              <a:defRPr sz="6000">
                <a:solidFill>
                  <a:schemeClr val="lt2"/>
                </a:solidFill>
              </a:defRPr>
            </a:lvl8pPr>
            <a:lvl9pPr lvl="8" algn="ctr" rtl="0">
              <a:spcBef>
                <a:spcPts val="0"/>
              </a:spcBef>
              <a:spcAft>
                <a:spcPts val="0"/>
              </a:spcAft>
              <a:buClr>
                <a:schemeClr val="lt2"/>
              </a:buClr>
              <a:buSzPts val="6000"/>
              <a:buNone/>
              <a:defRPr sz="6000">
                <a:solidFill>
                  <a:schemeClr val="lt2"/>
                </a:solidFill>
              </a:defRPr>
            </a:lvl9pPr>
          </a:lstStyle>
          <a:p>
            <a:r>
              <a:t>xx%</a:t>
            </a:r>
          </a:p>
        </p:txBody>
      </p:sp>
      <p:sp>
        <p:nvSpPr>
          <p:cNvPr id="18" name="Google Shape;18;p3"/>
          <p:cNvSpPr txBox="1">
            <a:spLocks noGrp="1"/>
          </p:cNvSpPr>
          <p:nvPr>
            <p:ph type="subTitle" idx="1"/>
          </p:nvPr>
        </p:nvSpPr>
        <p:spPr>
          <a:xfrm>
            <a:off x="4572000" y="535000"/>
            <a:ext cx="3856800" cy="388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solidFill>
          <a:schemeClr val="lt1"/>
        </a:solidFill>
        <a:effectLst/>
      </p:bgPr>
    </p:bg>
    <p:spTree>
      <p:nvGrpSpPr>
        <p:cNvPr id="1" name="Shape 24"/>
        <p:cNvGrpSpPr/>
        <p:nvPr/>
      </p:nvGrpSpPr>
      <p:grpSpPr>
        <a:xfrm>
          <a:off x="0" y="0"/>
          <a:ext cx="0" cy="0"/>
          <a:chOff x="0" y="0"/>
          <a:chExt cx="0" cy="0"/>
        </a:xfrm>
      </p:grpSpPr>
      <p:pic>
        <p:nvPicPr>
          <p:cNvPr id="25" name="Google Shape;25;p5"/>
          <p:cNvPicPr preferRelativeResize="0"/>
          <p:nvPr/>
        </p:nvPicPr>
        <p:blipFill rotWithShape="1">
          <a:blip r:embed="rId2">
            <a:alphaModFix/>
          </a:blip>
          <a:srcRect l="-55210" t="50562" r="55209" b="-6811"/>
          <a:stretch/>
        </p:blipFill>
        <p:spPr>
          <a:xfrm rot="10800000">
            <a:off x="0" y="0"/>
            <a:ext cx="9144000" cy="5143500"/>
          </a:xfrm>
          <a:prstGeom prst="rect">
            <a:avLst/>
          </a:prstGeom>
          <a:noFill/>
          <a:ln>
            <a:noFill/>
          </a:ln>
        </p:spPr>
      </p:pic>
      <p:sp>
        <p:nvSpPr>
          <p:cNvPr id="26" name="Google Shape;26;p5"/>
          <p:cNvSpPr txBox="1">
            <a:spLocks noGrp="1"/>
          </p:cNvSpPr>
          <p:nvPr>
            <p:ph type="subTitle" idx="1"/>
          </p:nvPr>
        </p:nvSpPr>
        <p:spPr>
          <a:xfrm>
            <a:off x="1189750" y="1742900"/>
            <a:ext cx="2907600" cy="2179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7" name="Google Shape;27;p5"/>
          <p:cNvSpPr txBox="1">
            <a:spLocks noGrp="1"/>
          </p:cNvSpPr>
          <p:nvPr>
            <p:ph type="title"/>
          </p:nvPr>
        </p:nvSpPr>
        <p:spPr>
          <a:xfrm>
            <a:off x="715100" y="535000"/>
            <a:ext cx="7713900" cy="5487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Clr>
                <a:schemeClr val="dk1"/>
              </a:buClr>
              <a:buSzPts val="2500"/>
              <a:buNone/>
              <a:defRPr sz="2500">
                <a:solidFill>
                  <a:schemeClr val="dk1"/>
                </a:solidFill>
              </a:defRPr>
            </a:lvl1pPr>
            <a:lvl2pPr lvl="1" rtl="0">
              <a:spcBef>
                <a:spcPts val="0"/>
              </a:spcBef>
              <a:spcAft>
                <a:spcPts val="0"/>
              </a:spcAft>
              <a:buClr>
                <a:schemeClr val="dk1"/>
              </a:buClr>
              <a:buSzPts val="2500"/>
              <a:buNone/>
              <a:defRPr sz="2500">
                <a:solidFill>
                  <a:schemeClr val="dk1"/>
                </a:solidFill>
              </a:defRPr>
            </a:lvl2pPr>
            <a:lvl3pPr lvl="2" rtl="0">
              <a:spcBef>
                <a:spcPts val="0"/>
              </a:spcBef>
              <a:spcAft>
                <a:spcPts val="0"/>
              </a:spcAft>
              <a:buClr>
                <a:schemeClr val="dk1"/>
              </a:buClr>
              <a:buSzPts val="2500"/>
              <a:buNone/>
              <a:defRPr sz="2500">
                <a:solidFill>
                  <a:schemeClr val="dk1"/>
                </a:solidFill>
              </a:defRPr>
            </a:lvl3pPr>
            <a:lvl4pPr lvl="3" rtl="0">
              <a:spcBef>
                <a:spcPts val="0"/>
              </a:spcBef>
              <a:spcAft>
                <a:spcPts val="0"/>
              </a:spcAft>
              <a:buClr>
                <a:schemeClr val="dk1"/>
              </a:buClr>
              <a:buSzPts val="2500"/>
              <a:buNone/>
              <a:defRPr sz="2500">
                <a:solidFill>
                  <a:schemeClr val="dk1"/>
                </a:solidFill>
              </a:defRPr>
            </a:lvl4pPr>
            <a:lvl5pPr lvl="4" rtl="0">
              <a:spcBef>
                <a:spcPts val="0"/>
              </a:spcBef>
              <a:spcAft>
                <a:spcPts val="0"/>
              </a:spcAft>
              <a:buClr>
                <a:schemeClr val="dk1"/>
              </a:buClr>
              <a:buSzPts val="2500"/>
              <a:buNone/>
              <a:defRPr sz="2500">
                <a:solidFill>
                  <a:schemeClr val="dk1"/>
                </a:solidFill>
              </a:defRPr>
            </a:lvl5pPr>
            <a:lvl6pPr lvl="5" rtl="0">
              <a:spcBef>
                <a:spcPts val="0"/>
              </a:spcBef>
              <a:spcAft>
                <a:spcPts val="0"/>
              </a:spcAft>
              <a:buClr>
                <a:schemeClr val="dk1"/>
              </a:buClr>
              <a:buSzPts val="2500"/>
              <a:buNone/>
              <a:defRPr sz="2500">
                <a:solidFill>
                  <a:schemeClr val="dk1"/>
                </a:solidFill>
              </a:defRPr>
            </a:lvl6pPr>
            <a:lvl7pPr lvl="6" rtl="0">
              <a:spcBef>
                <a:spcPts val="0"/>
              </a:spcBef>
              <a:spcAft>
                <a:spcPts val="0"/>
              </a:spcAft>
              <a:buClr>
                <a:schemeClr val="dk1"/>
              </a:buClr>
              <a:buSzPts val="2500"/>
              <a:buNone/>
              <a:defRPr sz="2500">
                <a:solidFill>
                  <a:schemeClr val="dk1"/>
                </a:solidFill>
              </a:defRPr>
            </a:lvl7pPr>
            <a:lvl8pPr lvl="7" rtl="0">
              <a:spcBef>
                <a:spcPts val="0"/>
              </a:spcBef>
              <a:spcAft>
                <a:spcPts val="0"/>
              </a:spcAft>
              <a:buClr>
                <a:schemeClr val="dk1"/>
              </a:buClr>
              <a:buSzPts val="2500"/>
              <a:buNone/>
              <a:defRPr sz="2500">
                <a:solidFill>
                  <a:schemeClr val="dk1"/>
                </a:solidFill>
              </a:defRPr>
            </a:lvl8pPr>
            <a:lvl9pPr lvl="8" rtl="0">
              <a:spcBef>
                <a:spcPts val="0"/>
              </a:spcBef>
              <a:spcAft>
                <a:spcPts val="0"/>
              </a:spcAft>
              <a:buClr>
                <a:schemeClr val="dk1"/>
              </a:buClr>
              <a:buSzPts val="2500"/>
              <a:buNone/>
              <a:defRPr sz="2500">
                <a:solidFill>
                  <a:schemeClr val="dk1"/>
                </a:solidFill>
              </a:defRPr>
            </a:lvl9pPr>
          </a:lstStyle>
          <a:p>
            <a:endParaRPr/>
          </a:p>
        </p:txBody>
      </p:sp>
      <p:sp>
        <p:nvSpPr>
          <p:cNvPr id="28" name="Google Shape;28;p5"/>
          <p:cNvSpPr txBox="1">
            <a:spLocks noGrp="1"/>
          </p:cNvSpPr>
          <p:nvPr>
            <p:ph type="subTitle" idx="2"/>
          </p:nvPr>
        </p:nvSpPr>
        <p:spPr>
          <a:xfrm>
            <a:off x="5046650" y="1742900"/>
            <a:ext cx="2907600" cy="2179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2"/>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able of contents">
  <p:cSld name="BLANK_1">
    <p:bg>
      <p:bgPr>
        <a:solidFill>
          <a:schemeClr val="lt1"/>
        </a:solidFill>
        <a:effectLst/>
      </p:bgPr>
    </p:bg>
    <p:spTree>
      <p:nvGrpSpPr>
        <p:cNvPr id="1" name="Shape 53"/>
        <p:cNvGrpSpPr/>
        <p:nvPr/>
      </p:nvGrpSpPr>
      <p:grpSpPr>
        <a:xfrm>
          <a:off x="0" y="0"/>
          <a:ext cx="0" cy="0"/>
          <a:chOff x="0" y="0"/>
          <a:chExt cx="0" cy="0"/>
        </a:xfrm>
      </p:grpSpPr>
      <p:pic>
        <p:nvPicPr>
          <p:cNvPr id="54" name="Google Shape;54;p13"/>
          <p:cNvPicPr preferRelativeResize="0"/>
          <p:nvPr/>
        </p:nvPicPr>
        <p:blipFill rotWithShape="1">
          <a:blip r:embed="rId2">
            <a:alphaModFix/>
          </a:blip>
          <a:srcRect l="-235242" t="44962" r="44460" b="-108521"/>
          <a:stretch/>
        </p:blipFill>
        <p:spPr>
          <a:xfrm rot="10800000">
            <a:off x="-10150" y="0"/>
            <a:ext cx="9154150" cy="5148375"/>
          </a:xfrm>
          <a:prstGeom prst="rect">
            <a:avLst/>
          </a:prstGeom>
          <a:noFill/>
          <a:ln>
            <a:noFill/>
          </a:ln>
        </p:spPr>
      </p:pic>
      <p:sp>
        <p:nvSpPr>
          <p:cNvPr id="55" name="Google Shape;55;p13"/>
          <p:cNvSpPr txBox="1">
            <a:spLocks noGrp="1"/>
          </p:cNvSpPr>
          <p:nvPr>
            <p:ph type="title" hasCustomPrompt="1"/>
          </p:nvPr>
        </p:nvSpPr>
        <p:spPr>
          <a:xfrm>
            <a:off x="1070650" y="1367325"/>
            <a:ext cx="538500" cy="7362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000"/>
              <a:buNone/>
              <a:defRPr sz="18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6" name="Google Shape;56;p13"/>
          <p:cNvSpPr txBox="1">
            <a:spLocks noGrp="1"/>
          </p:cNvSpPr>
          <p:nvPr>
            <p:ph type="subTitle" idx="1"/>
          </p:nvPr>
        </p:nvSpPr>
        <p:spPr>
          <a:xfrm>
            <a:off x="1609075" y="1367325"/>
            <a:ext cx="2607300" cy="7362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a:endParaRPr/>
          </a:p>
        </p:txBody>
      </p:sp>
      <p:sp>
        <p:nvSpPr>
          <p:cNvPr id="57" name="Google Shape;57;p13"/>
          <p:cNvSpPr txBox="1">
            <a:spLocks noGrp="1"/>
          </p:cNvSpPr>
          <p:nvPr>
            <p:ph type="title" idx="2"/>
          </p:nvPr>
        </p:nvSpPr>
        <p:spPr>
          <a:xfrm>
            <a:off x="715100" y="535000"/>
            <a:ext cx="7713900" cy="5487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None/>
              <a:defRPr>
                <a:solidFill>
                  <a:schemeClr val="dk1"/>
                </a:solidFill>
              </a:defRPr>
            </a:lvl1pPr>
            <a:lvl2pPr lvl="1" rtl="0">
              <a:spcBef>
                <a:spcPts val="0"/>
              </a:spcBef>
              <a:spcAft>
                <a:spcPts val="0"/>
              </a:spcAft>
              <a:buClr>
                <a:schemeClr val="dk1"/>
              </a:buClr>
              <a:buSzPts val="3000"/>
              <a:buNone/>
              <a:defRPr sz="3000">
                <a:solidFill>
                  <a:schemeClr val="dk1"/>
                </a:solidFill>
              </a:defRPr>
            </a:lvl2pPr>
            <a:lvl3pPr lvl="2" rtl="0">
              <a:spcBef>
                <a:spcPts val="0"/>
              </a:spcBef>
              <a:spcAft>
                <a:spcPts val="0"/>
              </a:spcAft>
              <a:buClr>
                <a:schemeClr val="dk1"/>
              </a:buClr>
              <a:buSzPts val="3000"/>
              <a:buNone/>
              <a:defRPr sz="3000">
                <a:solidFill>
                  <a:schemeClr val="dk1"/>
                </a:solidFill>
              </a:defRPr>
            </a:lvl3pPr>
            <a:lvl4pPr lvl="3" rtl="0">
              <a:spcBef>
                <a:spcPts val="0"/>
              </a:spcBef>
              <a:spcAft>
                <a:spcPts val="0"/>
              </a:spcAft>
              <a:buClr>
                <a:schemeClr val="dk1"/>
              </a:buClr>
              <a:buSzPts val="3000"/>
              <a:buNone/>
              <a:defRPr sz="3000">
                <a:solidFill>
                  <a:schemeClr val="dk1"/>
                </a:solidFill>
              </a:defRPr>
            </a:lvl4pPr>
            <a:lvl5pPr lvl="4" rtl="0">
              <a:spcBef>
                <a:spcPts val="0"/>
              </a:spcBef>
              <a:spcAft>
                <a:spcPts val="0"/>
              </a:spcAft>
              <a:buClr>
                <a:schemeClr val="dk1"/>
              </a:buClr>
              <a:buSzPts val="3000"/>
              <a:buNone/>
              <a:defRPr sz="3000">
                <a:solidFill>
                  <a:schemeClr val="dk1"/>
                </a:solidFill>
              </a:defRPr>
            </a:lvl5pPr>
            <a:lvl6pPr lvl="5" rtl="0">
              <a:spcBef>
                <a:spcPts val="0"/>
              </a:spcBef>
              <a:spcAft>
                <a:spcPts val="0"/>
              </a:spcAft>
              <a:buClr>
                <a:schemeClr val="dk1"/>
              </a:buClr>
              <a:buSzPts val="3000"/>
              <a:buNone/>
              <a:defRPr sz="3000">
                <a:solidFill>
                  <a:schemeClr val="dk1"/>
                </a:solidFill>
              </a:defRPr>
            </a:lvl6pPr>
            <a:lvl7pPr lvl="6" rtl="0">
              <a:spcBef>
                <a:spcPts val="0"/>
              </a:spcBef>
              <a:spcAft>
                <a:spcPts val="0"/>
              </a:spcAft>
              <a:buClr>
                <a:schemeClr val="dk1"/>
              </a:buClr>
              <a:buSzPts val="3000"/>
              <a:buNone/>
              <a:defRPr sz="3000">
                <a:solidFill>
                  <a:schemeClr val="dk1"/>
                </a:solidFill>
              </a:defRPr>
            </a:lvl7pPr>
            <a:lvl8pPr lvl="7" rtl="0">
              <a:spcBef>
                <a:spcPts val="0"/>
              </a:spcBef>
              <a:spcAft>
                <a:spcPts val="0"/>
              </a:spcAft>
              <a:buClr>
                <a:schemeClr val="dk1"/>
              </a:buClr>
              <a:buSzPts val="3000"/>
              <a:buNone/>
              <a:defRPr sz="3000">
                <a:solidFill>
                  <a:schemeClr val="dk1"/>
                </a:solidFill>
              </a:defRPr>
            </a:lvl8pPr>
            <a:lvl9pPr lvl="8" rtl="0">
              <a:spcBef>
                <a:spcPts val="0"/>
              </a:spcBef>
              <a:spcAft>
                <a:spcPts val="0"/>
              </a:spcAft>
              <a:buClr>
                <a:schemeClr val="dk1"/>
              </a:buClr>
              <a:buSzPts val="3000"/>
              <a:buNone/>
              <a:defRPr sz="3000">
                <a:solidFill>
                  <a:schemeClr val="dk1"/>
                </a:solidFill>
              </a:defRPr>
            </a:lvl9pPr>
          </a:lstStyle>
          <a:p>
            <a:endParaRPr/>
          </a:p>
        </p:txBody>
      </p:sp>
      <p:sp>
        <p:nvSpPr>
          <p:cNvPr id="58" name="Google Shape;58;p13"/>
          <p:cNvSpPr txBox="1">
            <a:spLocks noGrp="1"/>
          </p:cNvSpPr>
          <p:nvPr>
            <p:ph type="title" idx="3" hasCustomPrompt="1"/>
          </p:nvPr>
        </p:nvSpPr>
        <p:spPr>
          <a:xfrm>
            <a:off x="1070650" y="2103525"/>
            <a:ext cx="538500" cy="7362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000"/>
              <a:buNone/>
              <a:defRPr sz="18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9" name="Google Shape;59;p13"/>
          <p:cNvSpPr txBox="1">
            <a:spLocks noGrp="1"/>
          </p:cNvSpPr>
          <p:nvPr>
            <p:ph type="subTitle" idx="4"/>
          </p:nvPr>
        </p:nvSpPr>
        <p:spPr>
          <a:xfrm>
            <a:off x="1609075" y="2103524"/>
            <a:ext cx="2607300" cy="7362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a:endParaRPr/>
          </a:p>
        </p:txBody>
      </p:sp>
      <p:sp>
        <p:nvSpPr>
          <p:cNvPr id="60" name="Google Shape;60;p13"/>
          <p:cNvSpPr txBox="1">
            <a:spLocks noGrp="1"/>
          </p:cNvSpPr>
          <p:nvPr>
            <p:ph type="title" idx="5" hasCustomPrompt="1"/>
          </p:nvPr>
        </p:nvSpPr>
        <p:spPr>
          <a:xfrm>
            <a:off x="1070650" y="2839750"/>
            <a:ext cx="538500" cy="7362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000"/>
              <a:buNone/>
              <a:defRPr sz="18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1" name="Google Shape;61;p13"/>
          <p:cNvSpPr txBox="1">
            <a:spLocks noGrp="1"/>
          </p:cNvSpPr>
          <p:nvPr>
            <p:ph type="subTitle" idx="6"/>
          </p:nvPr>
        </p:nvSpPr>
        <p:spPr>
          <a:xfrm>
            <a:off x="1609075" y="2839748"/>
            <a:ext cx="2607300" cy="7362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a:endParaRPr/>
          </a:p>
        </p:txBody>
      </p:sp>
      <p:sp>
        <p:nvSpPr>
          <p:cNvPr id="62" name="Google Shape;62;p13"/>
          <p:cNvSpPr txBox="1">
            <a:spLocks noGrp="1"/>
          </p:cNvSpPr>
          <p:nvPr>
            <p:ph type="title" idx="7" hasCustomPrompt="1"/>
          </p:nvPr>
        </p:nvSpPr>
        <p:spPr>
          <a:xfrm>
            <a:off x="1070650" y="3575950"/>
            <a:ext cx="538500" cy="7362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000"/>
              <a:buNone/>
              <a:defRPr sz="18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3" name="Google Shape;63;p13"/>
          <p:cNvSpPr txBox="1">
            <a:spLocks noGrp="1"/>
          </p:cNvSpPr>
          <p:nvPr>
            <p:ph type="subTitle" idx="8"/>
          </p:nvPr>
        </p:nvSpPr>
        <p:spPr>
          <a:xfrm>
            <a:off x="1609075" y="3575948"/>
            <a:ext cx="2607300" cy="7362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a:endParaRPr/>
          </a:p>
        </p:txBody>
      </p:sp>
      <p:sp>
        <p:nvSpPr>
          <p:cNvPr id="64" name="Google Shape;64;p13"/>
          <p:cNvSpPr txBox="1">
            <a:spLocks noGrp="1"/>
          </p:cNvSpPr>
          <p:nvPr>
            <p:ph type="title" idx="9" hasCustomPrompt="1"/>
          </p:nvPr>
        </p:nvSpPr>
        <p:spPr>
          <a:xfrm>
            <a:off x="4927449" y="1367325"/>
            <a:ext cx="538500" cy="7362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000"/>
              <a:buNone/>
              <a:defRPr sz="18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5" name="Google Shape;65;p13"/>
          <p:cNvSpPr txBox="1">
            <a:spLocks noGrp="1"/>
          </p:cNvSpPr>
          <p:nvPr>
            <p:ph type="subTitle" idx="13"/>
          </p:nvPr>
        </p:nvSpPr>
        <p:spPr>
          <a:xfrm>
            <a:off x="5465950" y="1367325"/>
            <a:ext cx="2607300" cy="7362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a:endParaRPr/>
          </a:p>
        </p:txBody>
      </p:sp>
      <p:sp>
        <p:nvSpPr>
          <p:cNvPr id="66" name="Google Shape;66;p13"/>
          <p:cNvSpPr txBox="1">
            <a:spLocks noGrp="1"/>
          </p:cNvSpPr>
          <p:nvPr>
            <p:ph type="title" idx="14" hasCustomPrompt="1"/>
          </p:nvPr>
        </p:nvSpPr>
        <p:spPr>
          <a:xfrm>
            <a:off x="4927449" y="2103522"/>
            <a:ext cx="538500" cy="7362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000"/>
              <a:buNone/>
              <a:defRPr sz="18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7" name="Google Shape;67;p13"/>
          <p:cNvSpPr txBox="1">
            <a:spLocks noGrp="1"/>
          </p:cNvSpPr>
          <p:nvPr>
            <p:ph type="subTitle" idx="15"/>
          </p:nvPr>
        </p:nvSpPr>
        <p:spPr>
          <a:xfrm>
            <a:off x="5465950" y="2103519"/>
            <a:ext cx="2607300" cy="7362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a:endParaRPr/>
          </a:p>
        </p:txBody>
      </p:sp>
      <p:sp>
        <p:nvSpPr>
          <p:cNvPr id="68" name="Google Shape;68;p13"/>
          <p:cNvSpPr txBox="1">
            <a:spLocks noGrp="1"/>
          </p:cNvSpPr>
          <p:nvPr>
            <p:ph type="title" idx="16" hasCustomPrompt="1"/>
          </p:nvPr>
        </p:nvSpPr>
        <p:spPr>
          <a:xfrm>
            <a:off x="4927449" y="2839728"/>
            <a:ext cx="538500" cy="7362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000"/>
              <a:buNone/>
              <a:defRPr sz="18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9" name="Google Shape;69;p13"/>
          <p:cNvSpPr txBox="1">
            <a:spLocks noGrp="1"/>
          </p:cNvSpPr>
          <p:nvPr>
            <p:ph type="subTitle" idx="17"/>
          </p:nvPr>
        </p:nvSpPr>
        <p:spPr>
          <a:xfrm>
            <a:off x="5465950" y="2839721"/>
            <a:ext cx="2607300" cy="7362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a:endParaRPr/>
          </a:p>
        </p:txBody>
      </p:sp>
      <p:sp>
        <p:nvSpPr>
          <p:cNvPr id="70" name="Google Shape;70;p13"/>
          <p:cNvSpPr txBox="1">
            <a:spLocks noGrp="1"/>
          </p:cNvSpPr>
          <p:nvPr>
            <p:ph type="title" idx="18" hasCustomPrompt="1"/>
          </p:nvPr>
        </p:nvSpPr>
        <p:spPr>
          <a:xfrm>
            <a:off x="4927449" y="3575925"/>
            <a:ext cx="538500" cy="7362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000"/>
              <a:buNone/>
              <a:defRPr sz="18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1" name="Google Shape;71;p13"/>
          <p:cNvSpPr txBox="1">
            <a:spLocks noGrp="1"/>
          </p:cNvSpPr>
          <p:nvPr>
            <p:ph type="subTitle" idx="19"/>
          </p:nvPr>
        </p:nvSpPr>
        <p:spPr>
          <a:xfrm>
            <a:off x="5465950" y="3575916"/>
            <a:ext cx="2607300" cy="7362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ackground">
  <p:cSld name="BLANK_1_1_1_1_1_1_1">
    <p:bg>
      <p:bgPr>
        <a:solidFill>
          <a:schemeClr val="lt1"/>
        </a:solidFill>
        <a:effectLst/>
      </p:bgPr>
    </p:bg>
    <p:spTree>
      <p:nvGrpSpPr>
        <p:cNvPr id="1" name="Shape 174"/>
        <p:cNvGrpSpPr/>
        <p:nvPr/>
      </p:nvGrpSpPr>
      <p:grpSpPr>
        <a:xfrm>
          <a:off x="0" y="0"/>
          <a:ext cx="0" cy="0"/>
          <a:chOff x="0" y="0"/>
          <a:chExt cx="0" cy="0"/>
        </a:xfrm>
      </p:grpSpPr>
      <p:pic>
        <p:nvPicPr>
          <p:cNvPr id="175" name="Google Shape;175;p30"/>
          <p:cNvPicPr preferRelativeResize="0"/>
          <p:nvPr/>
        </p:nvPicPr>
        <p:blipFill rotWithShape="1">
          <a:blip r:embed="rId2">
            <a:alphaModFix/>
          </a:blip>
          <a:srcRect l="-6643" t="13471" r="27548" b="-35825"/>
          <a:stretch/>
        </p:blipFill>
        <p:spPr>
          <a:xfrm flipH="1">
            <a:off x="-10680" y="-2437"/>
            <a:ext cx="3321293" cy="5143500"/>
          </a:xfrm>
          <a:prstGeom prst="rect">
            <a:avLst/>
          </a:prstGeom>
          <a:noFill/>
          <a:ln>
            <a:noFill/>
          </a:ln>
        </p:spPr>
      </p:pic>
      <p:pic>
        <p:nvPicPr>
          <p:cNvPr id="176" name="Google Shape;176;p30"/>
          <p:cNvPicPr preferRelativeResize="0"/>
          <p:nvPr/>
        </p:nvPicPr>
        <p:blipFill rotWithShape="1">
          <a:blip r:embed="rId2">
            <a:alphaModFix/>
          </a:blip>
          <a:srcRect l="-235242" t="44962" r="44460" b="-108521"/>
          <a:stretch/>
        </p:blipFill>
        <p:spPr>
          <a:xfrm rot="10800000" flipH="1">
            <a:off x="-10680" y="-2437"/>
            <a:ext cx="9144080" cy="5148375"/>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1">
  <p:cSld name="BLANK_1_1_1_1_1_1_1_1">
    <p:bg>
      <p:bgPr>
        <a:solidFill>
          <a:schemeClr val="lt1"/>
        </a:solidFill>
        <a:effectLst/>
      </p:bgPr>
    </p:bg>
    <p:spTree>
      <p:nvGrpSpPr>
        <p:cNvPr id="1" name="Shape 177"/>
        <p:cNvGrpSpPr/>
        <p:nvPr/>
      </p:nvGrpSpPr>
      <p:grpSpPr>
        <a:xfrm>
          <a:off x="0" y="0"/>
          <a:ext cx="0" cy="0"/>
          <a:chOff x="0" y="0"/>
          <a:chExt cx="0" cy="0"/>
        </a:xfrm>
      </p:grpSpPr>
      <p:pic>
        <p:nvPicPr>
          <p:cNvPr id="178" name="Google Shape;178;p31"/>
          <p:cNvPicPr preferRelativeResize="0"/>
          <p:nvPr/>
        </p:nvPicPr>
        <p:blipFill rotWithShape="1">
          <a:blip r:embed="rId2">
            <a:alphaModFix/>
          </a:blip>
          <a:srcRect l="-55210" t="50562" r="55209" b="-6811"/>
          <a:stretch/>
        </p:blipFill>
        <p:spPr>
          <a:xfrm>
            <a:off x="0" y="0"/>
            <a:ext cx="9144000" cy="5143500"/>
          </a:xfrm>
          <a:prstGeom prst="rect">
            <a:avLst/>
          </a:prstGeom>
          <a:noFill/>
          <a:ln>
            <a:noFill/>
          </a:ln>
        </p:spPr>
      </p:pic>
      <p:pic>
        <p:nvPicPr>
          <p:cNvPr id="179" name="Google Shape;179;p31"/>
          <p:cNvPicPr preferRelativeResize="0"/>
          <p:nvPr/>
        </p:nvPicPr>
        <p:blipFill rotWithShape="1">
          <a:blip r:embed="rId2">
            <a:alphaModFix/>
          </a:blip>
          <a:srcRect l="-55210" t="50562" r="55209" b="-6811"/>
          <a:stretch/>
        </p:blipFill>
        <p:spPr>
          <a:xfrm rot="10800000">
            <a:off x="0" y="0"/>
            <a:ext cx="9144000" cy="514350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wo columns 1">
  <p:cSld name="Title and two columns 1">
    <p:bg>
      <p:bgPr>
        <a:solidFill>
          <a:schemeClr val="lt1"/>
        </a:solidFill>
        <a:effectLst/>
      </p:bgPr>
    </p:bg>
    <p:spTree>
      <p:nvGrpSpPr>
        <p:cNvPr id="1" name="Shape 93"/>
        <p:cNvGrpSpPr/>
        <p:nvPr/>
      </p:nvGrpSpPr>
      <p:grpSpPr>
        <a:xfrm>
          <a:off x="0" y="0"/>
          <a:ext cx="0" cy="0"/>
          <a:chOff x="0" y="0"/>
          <a:chExt cx="0" cy="0"/>
        </a:xfrm>
      </p:grpSpPr>
      <p:pic>
        <p:nvPicPr>
          <p:cNvPr id="94" name="Google Shape;94;p19"/>
          <p:cNvPicPr preferRelativeResize="0"/>
          <p:nvPr/>
        </p:nvPicPr>
        <p:blipFill rotWithShape="1">
          <a:blip r:embed="rId2">
            <a:alphaModFix/>
          </a:blip>
          <a:srcRect l="-50000" t="49600" r="50000" b="-5849"/>
          <a:stretch/>
        </p:blipFill>
        <p:spPr>
          <a:xfrm>
            <a:off x="0" y="0"/>
            <a:ext cx="9144000" cy="5143500"/>
          </a:xfrm>
          <a:prstGeom prst="rect">
            <a:avLst/>
          </a:prstGeom>
          <a:noFill/>
          <a:ln>
            <a:noFill/>
          </a:ln>
        </p:spPr>
      </p:pic>
      <p:sp>
        <p:nvSpPr>
          <p:cNvPr id="95" name="Google Shape;95;p19"/>
          <p:cNvSpPr txBox="1">
            <a:spLocks noGrp="1"/>
          </p:cNvSpPr>
          <p:nvPr>
            <p:ph type="subTitle" idx="1"/>
          </p:nvPr>
        </p:nvSpPr>
        <p:spPr>
          <a:xfrm>
            <a:off x="715100" y="2046500"/>
            <a:ext cx="5930100" cy="720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96" name="Google Shape;96;p19"/>
          <p:cNvSpPr txBox="1">
            <a:spLocks noGrp="1"/>
          </p:cNvSpPr>
          <p:nvPr>
            <p:ph type="title"/>
          </p:nvPr>
        </p:nvSpPr>
        <p:spPr>
          <a:xfrm>
            <a:off x="715100" y="535000"/>
            <a:ext cx="7713900" cy="5487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Clr>
                <a:schemeClr val="dk1"/>
              </a:buClr>
              <a:buSzPts val="2500"/>
              <a:buNone/>
              <a:defRPr sz="2500">
                <a:solidFill>
                  <a:schemeClr val="dk1"/>
                </a:solidFill>
              </a:defRPr>
            </a:lvl1pPr>
            <a:lvl2pPr lvl="1" rtl="0">
              <a:spcBef>
                <a:spcPts val="0"/>
              </a:spcBef>
              <a:spcAft>
                <a:spcPts val="0"/>
              </a:spcAft>
              <a:buClr>
                <a:schemeClr val="dk1"/>
              </a:buClr>
              <a:buSzPts val="2500"/>
              <a:buNone/>
              <a:defRPr sz="2500">
                <a:solidFill>
                  <a:schemeClr val="dk1"/>
                </a:solidFill>
              </a:defRPr>
            </a:lvl2pPr>
            <a:lvl3pPr lvl="2" rtl="0">
              <a:spcBef>
                <a:spcPts val="0"/>
              </a:spcBef>
              <a:spcAft>
                <a:spcPts val="0"/>
              </a:spcAft>
              <a:buClr>
                <a:schemeClr val="dk1"/>
              </a:buClr>
              <a:buSzPts val="2500"/>
              <a:buNone/>
              <a:defRPr sz="2500">
                <a:solidFill>
                  <a:schemeClr val="dk1"/>
                </a:solidFill>
              </a:defRPr>
            </a:lvl3pPr>
            <a:lvl4pPr lvl="3" rtl="0">
              <a:spcBef>
                <a:spcPts val="0"/>
              </a:spcBef>
              <a:spcAft>
                <a:spcPts val="0"/>
              </a:spcAft>
              <a:buClr>
                <a:schemeClr val="dk1"/>
              </a:buClr>
              <a:buSzPts val="2500"/>
              <a:buNone/>
              <a:defRPr sz="2500">
                <a:solidFill>
                  <a:schemeClr val="dk1"/>
                </a:solidFill>
              </a:defRPr>
            </a:lvl4pPr>
            <a:lvl5pPr lvl="4" rtl="0">
              <a:spcBef>
                <a:spcPts val="0"/>
              </a:spcBef>
              <a:spcAft>
                <a:spcPts val="0"/>
              </a:spcAft>
              <a:buClr>
                <a:schemeClr val="dk1"/>
              </a:buClr>
              <a:buSzPts val="2500"/>
              <a:buNone/>
              <a:defRPr sz="2500">
                <a:solidFill>
                  <a:schemeClr val="dk1"/>
                </a:solidFill>
              </a:defRPr>
            </a:lvl5pPr>
            <a:lvl6pPr lvl="5" rtl="0">
              <a:spcBef>
                <a:spcPts val="0"/>
              </a:spcBef>
              <a:spcAft>
                <a:spcPts val="0"/>
              </a:spcAft>
              <a:buClr>
                <a:schemeClr val="dk1"/>
              </a:buClr>
              <a:buSzPts val="2500"/>
              <a:buNone/>
              <a:defRPr sz="2500">
                <a:solidFill>
                  <a:schemeClr val="dk1"/>
                </a:solidFill>
              </a:defRPr>
            </a:lvl6pPr>
            <a:lvl7pPr lvl="6" rtl="0">
              <a:spcBef>
                <a:spcPts val="0"/>
              </a:spcBef>
              <a:spcAft>
                <a:spcPts val="0"/>
              </a:spcAft>
              <a:buClr>
                <a:schemeClr val="dk1"/>
              </a:buClr>
              <a:buSzPts val="2500"/>
              <a:buNone/>
              <a:defRPr sz="2500">
                <a:solidFill>
                  <a:schemeClr val="dk1"/>
                </a:solidFill>
              </a:defRPr>
            </a:lvl7pPr>
            <a:lvl8pPr lvl="7" rtl="0">
              <a:spcBef>
                <a:spcPts val="0"/>
              </a:spcBef>
              <a:spcAft>
                <a:spcPts val="0"/>
              </a:spcAft>
              <a:buClr>
                <a:schemeClr val="dk1"/>
              </a:buClr>
              <a:buSzPts val="2500"/>
              <a:buNone/>
              <a:defRPr sz="2500">
                <a:solidFill>
                  <a:schemeClr val="dk1"/>
                </a:solidFill>
              </a:defRPr>
            </a:lvl8pPr>
            <a:lvl9pPr lvl="8" rtl="0">
              <a:spcBef>
                <a:spcPts val="0"/>
              </a:spcBef>
              <a:spcAft>
                <a:spcPts val="0"/>
              </a:spcAft>
              <a:buClr>
                <a:schemeClr val="dk1"/>
              </a:buClr>
              <a:buSzPts val="2500"/>
              <a:buNone/>
              <a:defRPr sz="2500">
                <a:solidFill>
                  <a:schemeClr val="dk1"/>
                </a:solidFill>
              </a:defRPr>
            </a:lvl9pPr>
          </a:lstStyle>
          <a:p>
            <a:endParaRPr/>
          </a:p>
        </p:txBody>
      </p:sp>
      <p:sp>
        <p:nvSpPr>
          <p:cNvPr id="97" name="Google Shape;97;p19"/>
          <p:cNvSpPr txBox="1">
            <a:spLocks noGrp="1"/>
          </p:cNvSpPr>
          <p:nvPr>
            <p:ph type="subTitle" idx="2"/>
          </p:nvPr>
        </p:nvSpPr>
        <p:spPr>
          <a:xfrm>
            <a:off x="715100" y="3299000"/>
            <a:ext cx="5930100" cy="720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98" name="Google Shape;98;p19"/>
          <p:cNvSpPr txBox="1">
            <a:spLocks noGrp="1"/>
          </p:cNvSpPr>
          <p:nvPr>
            <p:ph type="subTitle" idx="3"/>
          </p:nvPr>
        </p:nvSpPr>
        <p:spPr>
          <a:xfrm>
            <a:off x="715100" y="1666700"/>
            <a:ext cx="5930100" cy="4560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a:endParaRPr/>
          </a:p>
        </p:txBody>
      </p:sp>
      <p:sp>
        <p:nvSpPr>
          <p:cNvPr id="99" name="Google Shape;99;p19"/>
          <p:cNvSpPr txBox="1">
            <a:spLocks noGrp="1"/>
          </p:cNvSpPr>
          <p:nvPr>
            <p:ph type="subTitle" idx="4"/>
          </p:nvPr>
        </p:nvSpPr>
        <p:spPr>
          <a:xfrm>
            <a:off x="715100" y="2919200"/>
            <a:ext cx="5930100" cy="4560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a:endParaRPr/>
          </a:p>
        </p:txBody>
      </p:sp>
    </p:spTree>
    <p:extLst>
      <p:ext uri="{BB962C8B-B14F-4D97-AF65-F5344CB8AC3E}">
        <p14:creationId xmlns:p14="http://schemas.microsoft.com/office/powerpoint/2010/main" val="8356761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6"/>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5100" y="535000"/>
            <a:ext cx="7713900" cy="548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500"/>
              <a:buFont typeface="Alexandria Medium"/>
              <a:buNone/>
              <a:defRPr sz="2500">
                <a:solidFill>
                  <a:schemeClr val="dk1"/>
                </a:solidFill>
                <a:latin typeface="Alexandria Medium"/>
                <a:ea typeface="Alexandria Medium"/>
                <a:cs typeface="Alexandria Medium"/>
                <a:sym typeface="Alexandria Medium"/>
              </a:defRPr>
            </a:lvl1pPr>
            <a:lvl2pPr lvl="1" rtl="0">
              <a:spcBef>
                <a:spcPts val="0"/>
              </a:spcBef>
              <a:spcAft>
                <a:spcPts val="0"/>
              </a:spcAft>
              <a:buClr>
                <a:schemeClr val="dk1"/>
              </a:buClr>
              <a:buSzPts val="2500"/>
              <a:buFont typeface="Alexandria Medium"/>
              <a:buNone/>
              <a:defRPr sz="2500">
                <a:solidFill>
                  <a:schemeClr val="dk1"/>
                </a:solidFill>
                <a:latin typeface="Alexandria Medium"/>
                <a:ea typeface="Alexandria Medium"/>
                <a:cs typeface="Alexandria Medium"/>
                <a:sym typeface="Alexandria Medium"/>
              </a:defRPr>
            </a:lvl2pPr>
            <a:lvl3pPr lvl="2" rtl="0">
              <a:spcBef>
                <a:spcPts val="0"/>
              </a:spcBef>
              <a:spcAft>
                <a:spcPts val="0"/>
              </a:spcAft>
              <a:buClr>
                <a:schemeClr val="dk1"/>
              </a:buClr>
              <a:buSzPts val="2500"/>
              <a:buFont typeface="Alexandria Medium"/>
              <a:buNone/>
              <a:defRPr sz="2500">
                <a:solidFill>
                  <a:schemeClr val="dk1"/>
                </a:solidFill>
                <a:latin typeface="Alexandria Medium"/>
                <a:ea typeface="Alexandria Medium"/>
                <a:cs typeface="Alexandria Medium"/>
                <a:sym typeface="Alexandria Medium"/>
              </a:defRPr>
            </a:lvl3pPr>
            <a:lvl4pPr lvl="3" rtl="0">
              <a:spcBef>
                <a:spcPts val="0"/>
              </a:spcBef>
              <a:spcAft>
                <a:spcPts val="0"/>
              </a:spcAft>
              <a:buClr>
                <a:schemeClr val="dk1"/>
              </a:buClr>
              <a:buSzPts val="2500"/>
              <a:buFont typeface="Alexandria Medium"/>
              <a:buNone/>
              <a:defRPr sz="2500">
                <a:solidFill>
                  <a:schemeClr val="dk1"/>
                </a:solidFill>
                <a:latin typeface="Alexandria Medium"/>
                <a:ea typeface="Alexandria Medium"/>
                <a:cs typeface="Alexandria Medium"/>
                <a:sym typeface="Alexandria Medium"/>
              </a:defRPr>
            </a:lvl4pPr>
            <a:lvl5pPr lvl="4" rtl="0">
              <a:spcBef>
                <a:spcPts val="0"/>
              </a:spcBef>
              <a:spcAft>
                <a:spcPts val="0"/>
              </a:spcAft>
              <a:buClr>
                <a:schemeClr val="dk1"/>
              </a:buClr>
              <a:buSzPts val="2500"/>
              <a:buFont typeface="Alexandria Medium"/>
              <a:buNone/>
              <a:defRPr sz="2500">
                <a:solidFill>
                  <a:schemeClr val="dk1"/>
                </a:solidFill>
                <a:latin typeface="Alexandria Medium"/>
                <a:ea typeface="Alexandria Medium"/>
                <a:cs typeface="Alexandria Medium"/>
                <a:sym typeface="Alexandria Medium"/>
              </a:defRPr>
            </a:lvl5pPr>
            <a:lvl6pPr lvl="5" rtl="0">
              <a:spcBef>
                <a:spcPts val="0"/>
              </a:spcBef>
              <a:spcAft>
                <a:spcPts val="0"/>
              </a:spcAft>
              <a:buClr>
                <a:schemeClr val="dk1"/>
              </a:buClr>
              <a:buSzPts val="2500"/>
              <a:buFont typeface="Alexandria Medium"/>
              <a:buNone/>
              <a:defRPr sz="2500">
                <a:solidFill>
                  <a:schemeClr val="dk1"/>
                </a:solidFill>
                <a:latin typeface="Alexandria Medium"/>
                <a:ea typeface="Alexandria Medium"/>
                <a:cs typeface="Alexandria Medium"/>
                <a:sym typeface="Alexandria Medium"/>
              </a:defRPr>
            </a:lvl6pPr>
            <a:lvl7pPr lvl="6" rtl="0">
              <a:spcBef>
                <a:spcPts val="0"/>
              </a:spcBef>
              <a:spcAft>
                <a:spcPts val="0"/>
              </a:spcAft>
              <a:buClr>
                <a:schemeClr val="dk1"/>
              </a:buClr>
              <a:buSzPts val="2500"/>
              <a:buFont typeface="Alexandria Medium"/>
              <a:buNone/>
              <a:defRPr sz="2500">
                <a:solidFill>
                  <a:schemeClr val="dk1"/>
                </a:solidFill>
                <a:latin typeface="Alexandria Medium"/>
                <a:ea typeface="Alexandria Medium"/>
                <a:cs typeface="Alexandria Medium"/>
                <a:sym typeface="Alexandria Medium"/>
              </a:defRPr>
            </a:lvl7pPr>
            <a:lvl8pPr lvl="7" rtl="0">
              <a:spcBef>
                <a:spcPts val="0"/>
              </a:spcBef>
              <a:spcAft>
                <a:spcPts val="0"/>
              </a:spcAft>
              <a:buClr>
                <a:schemeClr val="dk1"/>
              </a:buClr>
              <a:buSzPts val="2500"/>
              <a:buFont typeface="Alexandria Medium"/>
              <a:buNone/>
              <a:defRPr sz="2500">
                <a:solidFill>
                  <a:schemeClr val="dk1"/>
                </a:solidFill>
                <a:latin typeface="Alexandria Medium"/>
                <a:ea typeface="Alexandria Medium"/>
                <a:cs typeface="Alexandria Medium"/>
                <a:sym typeface="Alexandria Medium"/>
              </a:defRPr>
            </a:lvl8pPr>
            <a:lvl9pPr lvl="8" rtl="0">
              <a:spcBef>
                <a:spcPts val="0"/>
              </a:spcBef>
              <a:spcAft>
                <a:spcPts val="0"/>
              </a:spcAft>
              <a:buClr>
                <a:schemeClr val="dk1"/>
              </a:buClr>
              <a:buSzPts val="2500"/>
              <a:buFont typeface="Alexandria Medium"/>
              <a:buNone/>
              <a:defRPr sz="2500">
                <a:solidFill>
                  <a:schemeClr val="dk1"/>
                </a:solidFill>
                <a:latin typeface="Alexandria Medium"/>
                <a:ea typeface="Alexandria Medium"/>
                <a:cs typeface="Alexandria Medium"/>
                <a:sym typeface="Alexandria Medium"/>
              </a:defRPr>
            </a:lvl9pPr>
          </a:lstStyle>
          <a:p>
            <a:endParaRPr/>
          </a:p>
        </p:txBody>
      </p:sp>
      <p:sp>
        <p:nvSpPr>
          <p:cNvPr id="7" name="Google Shape;7;p1"/>
          <p:cNvSpPr txBox="1">
            <a:spLocks noGrp="1"/>
          </p:cNvSpPr>
          <p:nvPr>
            <p:ph type="body" idx="1"/>
          </p:nvPr>
        </p:nvSpPr>
        <p:spPr>
          <a:xfrm>
            <a:off x="715100" y="1083700"/>
            <a:ext cx="7713900" cy="35247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1pPr>
            <a:lvl2pPr marL="914400" lvl="1" indent="-3048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2pPr>
            <a:lvl3pPr marL="1371600" lvl="2" indent="-3048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3pPr>
            <a:lvl4pPr marL="1828800" lvl="3" indent="-3048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4pPr>
            <a:lvl5pPr marL="2286000" lvl="4" indent="-3048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5pPr>
            <a:lvl6pPr marL="2743200" lvl="5" indent="-3048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6pPr>
            <a:lvl7pPr marL="3200400" lvl="6" indent="-3048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7pPr>
            <a:lvl8pPr marL="3657600" lvl="7" indent="-3048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8pPr>
            <a:lvl9pPr marL="4114800" lvl="8" indent="-3048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8" r:id="rId4"/>
    <p:sldLayoutId id="2147483659" r:id="rId5"/>
    <p:sldLayoutId id="2147483676" r:id="rId6"/>
    <p:sldLayoutId id="2147483677" r:id="rId7"/>
    <p:sldLayoutId id="2147483681" r:id="rId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gif"/></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5.xml"/><Relationship Id="rId1" Type="http://schemas.openxmlformats.org/officeDocument/2006/relationships/slideLayout" Target="../slideLayouts/slideLayout3.xml"/><Relationship Id="rId5" Type="http://schemas.openxmlformats.org/officeDocument/2006/relationships/image" Target="../media/image7.png"/><Relationship Id="rId4" Type="http://schemas.openxmlformats.org/officeDocument/2006/relationships/customXml" Target="../ink/ink1.xml"/></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1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42.jpeg"/><Relationship Id="rId5" Type="http://schemas.openxmlformats.org/officeDocument/2006/relationships/image" Target="../media/image41.jpeg"/><Relationship Id="rId4" Type="http://schemas.openxmlformats.org/officeDocument/2006/relationships/image" Target="../media/image40.jpeg"/></Relationships>
</file>

<file path=ppt/slides/_rels/slide1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4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47.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7.gif"/><Relationship Id="rId5" Type="http://schemas.openxmlformats.org/officeDocument/2006/relationships/image" Target="../media/image6.pn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55.gif"/><Relationship Id="rId2" Type="http://schemas.openxmlformats.org/officeDocument/2006/relationships/notesSlide" Target="../notesSlides/notesSlide34.xml"/><Relationship Id="rId1" Type="http://schemas.openxmlformats.org/officeDocument/2006/relationships/slideLayout" Target="../slideLayouts/slideLayout3.xml"/><Relationship Id="rId5" Type="http://schemas.openxmlformats.org/officeDocument/2006/relationships/image" Target="../media/image56.png"/><Relationship Id="rId4" Type="http://schemas.openxmlformats.org/officeDocument/2006/relationships/image" Target="../media/image9.png"/></Relationships>
</file>

<file path=ppt/slides/_rels/slide3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7.xml"/><Relationship Id="rId1" Type="http://schemas.openxmlformats.org/officeDocument/2006/relationships/slideLayout" Target="../slideLayouts/slideLayout3.xml"/><Relationship Id="rId5" Type="http://schemas.openxmlformats.org/officeDocument/2006/relationships/image" Target="../media/image59.gif"/><Relationship Id="rId4" Type="http://schemas.openxmlformats.org/officeDocument/2006/relationships/image" Target="../media/image58.png"/></Relationships>
</file>

<file path=ppt/slides/_rels/slide3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61.gif"/><Relationship Id="rId2" Type="http://schemas.openxmlformats.org/officeDocument/2006/relationships/notesSlide" Target="../notesSlides/notesSlide39.xml"/><Relationship Id="rId1" Type="http://schemas.openxmlformats.org/officeDocument/2006/relationships/slideLayout" Target="../slideLayouts/slideLayout3.xml"/><Relationship Id="rId5" Type="http://schemas.openxmlformats.org/officeDocument/2006/relationships/image" Target="../media/image62.png"/><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1.xml"/><Relationship Id="rId1" Type="http://schemas.openxmlformats.org/officeDocument/2006/relationships/slideLayout" Target="../slideLayouts/slideLayout3.xml"/><Relationship Id="rId5" Type="http://schemas.openxmlformats.org/officeDocument/2006/relationships/image" Target="../media/image65.gif"/><Relationship Id="rId4" Type="http://schemas.openxmlformats.org/officeDocument/2006/relationships/image" Target="../media/image64.png"/></Relationships>
</file>

<file path=ppt/slides/_rels/slide4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70.gif"/><Relationship Id="rId2" Type="http://schemas.openxmlformats.org/officeDocument/2006/relationships/notesSlide" Target="../notesSlides/notesSlide43.xml"/><Relationship Id="rId1" Type="http://schemas.openxmlformats.org/officeDocument/2006/relationships/slideLayout" Target="../slideLayouts/slideLayout3.xml"/><Relationship Id="rId6" Type="http://schemas.openxmlformats.org/officeDocument/2006/relationships/image" Target="../media/image69.gif"/><Relationship Id="rId5" Type="http://schemas.openxmlformats.org/officeDocument/2006/relationships/image" Target="../media/image68.gif"/><Relationship Id="rId4" Type="http://schemas.openxmlformats.org/officeDocument/2006/relationships/image" Target="../media/image67.png"/></Relationships>
</file>

<file path=ppt/slides/_rels/slide4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5.xml"/><Relationship Id="rId1" Type="http://schemas.openxmlformats.org/officeDocument/2006/relationships/slideLayout" Target="../slideLayouts/slideLayout3.xml"/><Relationship Id="rId5" Type="http://schemas.openxmlformats.org/officeDocument/2006/relationships/image" Target="../media/image73.gif"/><Relationship Id="rId4" Type="http://schemas.openxmlformats.org/officeDocument/2006/relationships/image" Target="../media/image72.png"/></Relationships>
</file>

<file path=ppt/slides/_rels/slide4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78.gif"/><Relationship Id="rId2" Type="http://schemas.openxmlformats.org/officeDocument/2006/relationships/notesSlide" Target="../notesSlides/notesSlide47.xml"/><Relationship Id="rId1" Type="http://schemas.openxmlformats.org/officeDocument/2006/relationships/slideLayout" Target="../slideLayouts/slideLayout3.xml"/><Relationship Id="rId6" Type="http://schemas.openxmlformats.org/officeDocument/2006/relationships/image" Target="../media/image77.gif"/><Relationship Id="rId5" Type="http://schemas.openxmlformats.org/officeDocument/2006/relationships/image" Target="../media/image76.gif"/><Relationship Id="rId4" Type="http://schemas.openxmlformats.org/officeDocument/2006/relationships/image" Target="../media/image75.png"/></Relationships>
</file>

<file path=ppt/slides/_rels/slide4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83.gif"/><Relationship Id="rId2" Type="http://schemas.openxmlformats.org/officeDocument/2006/relationships/notesSlide" Target="../notesSlides/notesSlide49.xml"/><Relationship Id="rId1" Type="http://schemas.openxmlformats.org/officeDocument/2006/relationships/slideLayout" Target="../slideLayouts/slideLayout3.xml"/><Relationship Id="rId6" Type="http://schemas.openxmlformats.org/officeDocument/2006/relationships/image" Target="../media/image82.gif"/><Relationship Id="rId5" Type="http://schemas.openxmlformats.org/officeDocument/2006/relationships/image" Target="../media/image81.gif"/><Relationship Id="rId4" Type="http://schemas.openxmlformats.org/officeDocument/2006/relationships/image" Target="../media/image80.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88.gif"/><Relationship Id="rId2" Type="http://schemas.openxmlformats.org/officeDocument/2006/relationships/notesSlide" Target="../notesSlides/notesSlide51.xml"/><Relationship Id="rId1" Type="http://schemas.openxmlformats.org/officeDocument/2006/relationships/slideLayout" Target="../slideLayouts/slideLayout3.xml"/><Relationship Id="rId6" Type="http://schemas.openxmlformats.org/officeDocument/2006/relationships/image" Target="../media/image87.gif"/><Relationship Id="rId5" Type="http://schemas.openxmlformats.org/officeDocument/2006/relationships/image" Target="../media/image86.gif"/><Relationship Id="rId4" Type="http://schemas.openxmlformats.org/officeDocument/2006/relationships/image" Target="../media/image85.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3.xml"/><Relationship Id="rId1" Type="http://schemas.openxmlformats.org/officeDocument/2006/relationships/slideLayout" Target="../slideLayouts/slideLayout3.xml"/><Relationship Id="rId5" Type="http://schemas.openxmlformats.org/officeDocument/2006/relationships/image" Target="../media/image90.gif"/><Relationship Id="rId4" Type="http://schemas.openxmlformats.org/officeDocument/2006/relationships/image" Target="../media/image89.png"/></Relationships>
</file>

<file path=ppt/slides/_rels/slide5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54.xml"/><Relationship Id="rId1" Type="http://schemas.openxmlformats.org/officeDocument/2006/relationships/slideLayout" Target="../slideLayouts/slideLayout3.xml"/><Relationship Id="rId5" Type="http://schemas.openxmlformats.org/officeDocument/2006/relationships/image" Target="../media/image93.gif"/><Relationship Id="rId4" Type="http://schemas.openxmlformats.org/officeDocument/2006/relationships/image" Target="../media/image92.png"/></Relationships>
</file>

<file path=ppt/slides/_rels/slide55.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55.xml"/><Relationship Id="rId1" Type="http://schemas.openxmlformats.org/officeDocument/2006/relationships/slideLayout" Target="../slideLayouts/slideLayout3.xml"/><Relationship Id="rId5" Type="http://schemas.openxmlformats.org/officeDocument/2006/relationships/image" Target="../media/image96.png"/><Relationship Id="rId4" Type="http://schemas.openxmlformats.org/officeDocument/2006/relationships/image" Target="../media/image95.png"/></Relationships>
</file>

<file path=ppt/slides/_rels/slide56.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56.xml"/><Relationship Id="rId1" Type="http://schemas.openxmlformats.org/officeDocument/2006/relationships/slideLayout" Target="../slideLayouts/slideLayout3.xml"/><Relationship Id="rId5" Type="http://schemas.openxmlformats.org/officeDocument/2006/relationships/image" Target="../media/image96.png"/><Relationship Id="rId4" Type="http://schemas.openxmlformats.org/officeDocument/2006/relationships/image" Target="../media/image95.png"/></Relationships>
</file>

<file path=ppt/slides/_rels/slide57.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11.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png"/></Relationships>
</file>

<file path=ppt/slides/_rels/slide60.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61.xml"/><Relationship Id="rId1" Type="http://schemas.openxmlformats.org/officeDocument/2006/relationships/slideLayout" Target="../slideLayouts/slideLayout3.xml"/><Relationship Id="rId5" Type="http://schemas.openxmlformats.org/officeDocument/2006/relationships/image" Target="../media/image103.gif"/><Relationship Id="rId4" Type="http://schemas.openxmlformats.org/officeDocument/2006/relationships/image" Target="../media/image102.png"/></Relationships>
</file>

<file path=ppt/slides/_rels/slide62.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63.xml"/><Relationship Id="rId1" Type="http://schemas.openxmlformats.org/officeDocument/2006/relationships/slideLayout" Target="../slideLayouts/slideLayout3.xml"/><Relationship Id="rId5" Type="http://schemas.openxmlformats.org/officeDocument/2006/relationships/image" Target="../media/image107.gif"/><Relationship Id="rId4" Type="http://schemas.openxmlformats.org/officeDocument/2006/relationships/image" Target="../media/image106.png"/></Relationships>
</file>

<file path=ppt/slides/_rels/slide64.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6.xml"/><Relationship Id="rId1" Type="http://schemas.openxmlformats.org/officeDocument/2006/relationships/slideLayout" Target="../slideLayouts/slideLayout3.xml"/><Relationship Id="rId5" Type="http://schemas.openxmlformats.org/officeDocument/2006/relationships/image" Target="../media/image21.gif"/><Relationship Id="rId4" Type="http://schemas.openxmlformats.org/officeDocument/2006/relationships/image" Target="../media/image20.png"/></Relationships>
</file>

<file path=ppt/slides/_rels/slide67.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67.xml"/><Relationship Id="rId1" Type="http://schemas.openxmlformats.org/officeDocument/2006/relationships/slideLayout" Target="../slideLayouts/slideLayout3.xml"/><Relationship Id="rId5" Type="http://schemas.openxmlformats.org/officeDocument/2006/relationships/image" Target="../media/image110.png"/><Relationship Id="rId4" Type="http://schemas.openxmlformats.org/officeDocument/2006/relationships/image" Target="../media/image22.png"/></Relationships>
</file>

<file path=ppt/slides/_rels/slide68.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69.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71.xml"/><Relationship Id="rId1" Type="http://schemas.openxmlformats.org/officeDocument/2006/relationships/slideLayout" Target="../slideLayouts/slideLayout3.xml"/><Relationship Id="rId5" Type="http://schemas.openxmlformats.org/officeDocument/2006/relationships/image" Target="../media/image115.png"/><Relationship Id="rId4" Type="http://schemas.openxmlformats.org/officeDocument/2006/relationships/image" Target="../media/image114.gif"/></Relationships>
</file>

<file path=ppt/slides/_rels/slide72.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72.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73.xml"/><Relationship Id="rId1" Type="http://schemas.openxmlformats.org/officeDocument/2006/relationships/slideLayout" Target="../slideLayouts/slideLayout3.xml"/><Relationship Id="rId5" Type="http://schemas.openxmlformats.org/officeDocument/2006/relationships/image" Target="../media/image119.gif"/><Relationship Id="rId4" Type="http://schemas.openxmlformats.org/officeDocument/2006/relationships/image" Target="../media/image118.png"/></Relationships>
</file>

<file path=ppt/slides/_rels/slide74.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74.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75.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6.xml"/><Relationship Id="rId1" Type="http://schemas.openxmlformats.org/officeDocument/2006/relationships/slideLayout" Target="../slideLayouts/slideLayout3.xml"/><Relationship Id="rId5" Type="http://schemas.openxmlformats.org/officeDocument/2006/relationships/image" Target="../media/image25.gif"/><Relationship Id="rId4" Type="http://schemas.openxmlformats.org/officeDocument/2006/relationships/image" Target="../media/image24.png"/></Relationships>
</file>

<file path=ppt/slides/_rels/slide77.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77.xml"/><Relationship Id="rId1" Type="http://schemas.openxmlformats.org/officeDocument/2006/relationships/slideLayout" Target="../slideLayouts/slideLayout3.xml"/><Relationship Id="rId5" Type="http://schemas.openxmlformats.org/officeDocument/2006/relationships/image" Target="../media/image122.png"/><Relationship Id="rId4" Type="http://schemas.openxmlformats.org/officeDocument/2006/relationships/image" Target="../media/image26.png"/></Relationships>
</file>

<file path=ppt/slides/_rels/slide78.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78.xml"/><Relationship Id="rId1" Type="http://schemas.openxmlformats.org/officeDocument/2006/relationships/slideLayout" Target="../slideLayouts/slideLayout3.xml"/><Relationship Id="rId4" Type="http://schemas.openxmlformats.org/officeDocument/2006/relationships/image" Target="../media/image124.png"/></Relationships>
</file>

<file path=ppt/slides/_rels/slide79.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79.xml"/><Relationship Id="rId1" Type="http://schemas.openxmlformats.org/officeDocument/2006/relationships/slideLayout" Target="../slideLayouts/slideLayout3.xml"/><Relationship Id="rId4" Type="http://schemas.openxmlformats.org/officeDocument/2006/relationships/image" Target="../media/image124.pn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22.png"/><Relationship Id="rId5" Type="http://schemas.openxmlformats.org/officeDocument/2006/relationships/image" Target="../media/image21.gif"/><Relationship Id="rId4" Type="http://schemas.openxmlformats.org/officeDocument/2006/relationships/image" Target="../media/image20.png"/></Relationships>
</file>

<file path=ppt/slides/_rels/slide80.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80.xml"/><Relationship Id="rId1" Type="http://schemas.openxmlformats.org/officeDocument/2006/relationships/slideLayout" Target="../slideLayouts/slideLayout3.xml"/><Relationship Id="rId4" Type="http://schemas.openxmlformats.org/officeDocument/2006/relationships/image" Target="../media/image124.png"/></Relationships>
</file>

<file path=ppt/slides/_rels/slide81.xml.rels><?xml version="1.0" encoding="UTF-8" standalone="yes"?>
<Relationships xmlns="http://schemas.openxmlformats.org/package/2006/relationships"><Relationship Id="rId3" Type="http://schemas.openxmlformats.org/officeDocument/2006/relationships/image" Target="../media/image28.gif"/><Relationship Id="rId2" Type="http://schemas.openxmlformats.org/officeDocument/2006/relationships/notesSlide" Target="../notesSlides/notesSlide81.xml"/><Relationship Id="rId1" Type="http://schemas.openxmlformats.org/officeDocument/2006/relationships/slideLayout" Target="../slideLayouts/slideLayout3.xml"/><Relationship Id="rId5" Type="http://schemas.openxmlformats.org/officeDocument/2006/relationships/image" Target="../media/image30.png"/><Relationship Id="rId4" Type="http://schemas.openxmlformats.org/officeDocument/2006/relationships/image" Target="../media/image29.png"/></Relationships>
</file>

<file path=ppt/slides/_rels/slide82.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82.xml"/><Relationship Id="rId1" Type="http://schemas.openxmlformats.org/officeDocument/2006/relationships/slideLayout" Target="../slideLayouts/slideLayout3.xml"/><Relationship Id="rId5" Type="http://schemas.openxmlformats.org/officeDocument/2006/relationships/image" Target="../media/image27.png"/><Relationship Id="rId4" Type="http://schemas.openxmlformats.org/officeDocument/2006/relationships/image" Target="../media/image126.png"/></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84.xml"/><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85.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86.xml"/><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3" Type="http://schemas.openxmlformats.org/officeDocument/2006/relationships/image" Target="../media/image130.gif"/><Relationship Id="rId2" Type="http://schemas.openxmlformats.org/officeDocument/2006/relationships/notesSlide" Target="../notesSlides/notesSlide87.xml"/><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88.xml"/><Relationship Id="rId1" Type="http://schemas.openxmlformats.org/officeDocument/2006/relationships/slideLayout" Target="../slideLayouts/slideLayout3.xml"/><Relationship Id="rId5" Type="http://schemas.openxmlformats.org/officeDocument/2006/relationships/image" Target="../media/image8.png"/><Relationship Id="rId4" Type="http://schemas.openxmlformats.org/officeDocument/2006/relationships/image" Target="../media/image132.png"/></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26.png"/><Relationship Id="rId5" Type="http://schemas.openxmlformats.org/officeDocument/2006/relationships/image" Target="../media/image25.gif"/><Relationship Id="rId4" Type="http://schemas.openxmlformats.org/officeDocument/2006/relationships/image" Target="../media/image24.pn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35"/>
          <p:cNvSpPr txBox="1">
            <a:spLocks noGrp="1"/>
          </p:cNvSpPr>
          <p:nvPr>
            <p:ph type="ctrTitle"/>
          </p:nvPr>
        </p:nvSpPr>
        <p:spPr>
          <a:xfrm>
            <a:off x="2000172" y="786667"/>
            <a:ext cx="5143654" cy="255839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SG" sz="6000" dirty="0">
                <a:latin typeface="+mn-lt"/>
              </a:rPr>
              <a:t>Reinforcement </a:t>
            </a:r>
            <a:br>
              <a:rPr lang="en-SG" sz="6000" dirty="0">
                <a:latin typeface="+mn-lt"/>
              </a:rPr>
            </a:br>
            <a:r>
              <a:rPr lang="en-SG" sz="6000" dirty="0">
                <a:latin typeface="+mn-lt"/>
              </a:rPr>
              <a:t>Learning</a:t>
            </a:r>
          </a:p>
        </p:txBody>
      </p:sp>
      <p:sp>
        <p:nvSpPr>
          <p:cNvPr id="191" name="Google Shape;191;p35"/>
          <p:cNvSpPr txBox="1">
            <a:spLocks noGrp="1"/>
          </p:cNvSpPr>
          <p:nvPr>
            <p:ph type="subTitle" idx="1"/>
          </p:nvPr>
        </p:nvSpPr>
        <p:spPr>
          <a:xfrm>
            <a:off x="431916" y="3519726"/>
            <a:ext cx="8280166" cy="111383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SG" dirty="0">
                <a:latin typeface="+mn-lt"/>
              </a:rPr>
              <a:t>Deep Learning CA 2 – Part B</a:t>
            </a:r>
          </a:p>
          <a:p>
            <a:pPr marL="0" lvl="0" indent="0" algn="ctr" rtl="0">
              <a:spcBef>
                <a:spcPts val="0"/>
              </a:spcBef>
              <a:spcAft>
                <a:spcPts val="0"/>
              </a:spcAft>
              <a:buNone/>
            </a:pPr>
            <a:r>
              <a:rPr lang="en-SG" dirty="0">
                <a:latin typeface="+mn-lt"/>
              </a:rPr>
              <a:t>Terry Boo Chee Yee (P2211194) | Li Sheng (P2309110)</a:t>
            </a:r>
          </a:p>
          <a:p>
            <a:pPr marL="0" lvl="0" indent="0" algn="ctr" rtl="0">
              <a:spcBef>
                <a:spcPts val="0"/>
              </a:spcBef>
              <a:spcAft>
                <a:spcPts val="0"/>
              </a:spcAft>
              <a:buNone/>
            </a:pPr>
            <a:r>
              <a:rPr lang="en-SG" dirty="0">
                <a:latin typeface="+mn-lt"/>
              </a:rPr>
              <a:t>DAAA/FT/2B/22</a:t>
            </a:r>
          </a:p>
        </p:txBody>
      </p:sp>
      <p:cxnSp>
        <p:nvCxnSpPr>
          <p:cNvPr id="192" name="Google Shape;192;p35">
            <a:hlinkClick r:id="" action="ppaction://hlinkshowjump?jump=nextslide"/>
          </p:cNvPr>
          <p:cNvCxnSpPr>
            <a:cxnSpLocks/>
          </p:cNvCxnSpPr>
          <p:nvPr/>
        </p:nvCxnSpPr>
        <p:spPr>
          <a:xfrm>
            <a:off x="715100" y="729100"/>
            <a:ext cx="1191521" cy="0"/>
          </a:xfrm>
          <a:prstGeom prst="straightConnector1">
            <a:avLst/>
          </a:prstGeom>
          <a:noFill/>
          <a:ln w="9525" cap="flat" cmpd="sng">
            <a:solidFill>
              <a:schemeClr val="dk1"/>
            </a:solidFill>
            <a:prstDash val="solid"/>
            <a:round/>
            <a:headEnd type="none" w="med" len="med"/>
            <a:tailEnd type="triangle" w="med" len="med"/>
          </a:ln>
        </p:spPr>
      </p:cxnSp>
      <p:cxnSp>
        <p:nvCxnSpPr>
          <p:cNvPr id="3" name="Google Shape;192;p35">
            <a:hlinkClick r:id="" action="ppaction://hlinkshowjump?jump=nextslide"/>
            <a:extLst>
              <a:ext uri="{FF2B5EF4-FFF2-40B4-BE49-F238E27FC236}">
                <a16:creationId xmlns:a16="http://schemas.microsoft.com/office/drawing/2014/main" id="{9CC2FBC1-E06A-1275-999F-31265A77129A}"/>
              </a:ext>
            </a:extLst>
          </p:cNvPr>
          <p:cNvCxnSpPr>
            <a:cxnSpLocks/>
          </p:cNvCxnSpPr>
          <p:nvPr/>
        </p:nvCxnSpPr>
        <p:spPr>
          <a:xfrm flipH="1">
            <a:off x="7209935" y="769158"/>
            <a:ext cx="1191521" cy="0"/>
          </a:xfrm>
          <a:prstGeom prst="straightConnector1">
            <a:avLst/>
          </a:prstGeom>
          <a:noFill/>
          <a:ln w="9525" cap="flat" cmpd="sng">
            <a:solidFill>
              <a:schemeClr val="dk1"/>
            </a:solidFill>
            <a:prstDash val="solid"/>
            <a:round/>
            <a:headEnd type="none" w="med" len="med"/>
            <a:tailEnd type="triangle" w="med" len="med"/>
          </a:ln>
        </p:spPr>
      </p:cxnSp>
      <p:cxnSp>
        <p:nvCxnSpPr>
          <p:cNvPr id="5" name="Straight Connector 4">
            <a:extLst>
              <a:ext uri="{FF2B5EF4-FFF2-40B4-BE49-F238E27FC236}">
                <a16:creationId xmlns:a16="http://schemas.microsoft.com/office/drawing/2014/main" id="{88AEEE4F-C79E-C7EE-D828-9B76481EF32E}"/>
              </a:ext>
            </a:extLst>
          </p:cNvPr>
          <p:cNvCxnSpPr>
            <a:cxnSpLocks/>
          </p:cNvCxnSpPr>
          <p:nvPr/>
        </p:nvCxnSpPr>
        <p:spPr>
          <a:xfrm>
            <a:off x="3671999" y="3441148"/>
            <a:ext cx="1800000" cy="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14" name="Google Shape;250;p41">
            <a:extLst>
              <a:ext uri="{FF2B5EF4-FFF2-40B4-BE49-F238E27FC236}">
                <a16:creationId xmlns:a16="http://schemas.microsoft.com/office/drawing/2014/main" id="{0B06F112-D2FE-3334-3329-8AE938D05612}"/>
              </a:ext>
            </a:extLst>
          </p:cNvPr>
          <p:cNvSpPr txBox="1">
            <a:spLocks noGrp="1"/>
          </p:cNvSpPr>
          <p:nvPr>
            <p:ph type="title"/>
          </p:nvPr>
        </p:nvSpPr>
        <p:spPr>
          <a:xfrm>
            <a:off x="0" y="0"/>
            <a:ext cx="8516532" cy="548700"/>
          </a:xfrm>
          <a:prstGeom prst="rect">
            <a:avLst/>
          </a:prstGeom>
        </p:spPr>
        <p:txBody>
          <a:bodyPr spcFirstLastPara="1" wrap="square" lIns="91425" tIns="91425" rIns="91425" bIns="91425" anchor="t" anchorCtr="0">
            <a:noAutofit/>
          </a:bodyPr>
          <a:lstStyle/>
          <a:p>
            <a:pPr lvl="0"/>
            <a:r>
              <a:rPr lang="en-US" dirty="0">
                <a:latin typeface="+mn-lt"/>
                <a:cs typeface="Calibri Light" panose="020F0302020204030204" pitchFamily="34" charset="0"/>
              </a:rPr>
              <a:t>Other Reinforcement Algorithm we tried (DDPG)</a:t>
            </a:r>
            <a:endParaRPr lang="en-SG" dirty="0">
              <a:latin typeface="+mn-lt"/>
              <a:cs typeface="Calibri Light" panose="020F0302020204030204" pitchFamily="34" charset="0"/>
            </a:endParaRPr>
          </a:p>
        </p:txBody>
      </p:sp>
      <p:sp>
        <p:nvSpPr>
          <p:cNvPr id="3" name="AutoShape 3" descr="Getting Started With OpenAI Gym ..."/>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Google Shape;249;p41">
            <a:extLst>
              <a:ext uri="{FF2B5EF4-FFF2-40B4-BE49-F238E27FC236}">
                <a16:creationId xmlns:a16="http://schemas.microsoft.com/office/drawing/2014/main" id="{F1397352-CC53-7877-6391-FDF1BC250FA8}"/>
              </a:ext>
            </a:extLst>
          </p:cNvPr>
          <p:cNvSpPr txBox="1">
            <a:spLocks/>
          </p:cNvSpPr>
          <p:nvPr/>
        </p:nvSpPr>
        <p:spPr>
          <a:xfrm>
            <a:off x="206024" y="1472500"/>
            <a:ext cx="3525943" cy="198330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1pPr>
            <a:lvl2pPr marL="914400" marR="0" lvl="1"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2pPr>
            <a:lvl3pPr marL="1371600" marR="0" lvl="2"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3pPr>
            <a:lvl4pPr marL="1828800" marR="0" lvl="3"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4pPr>
            <a:lvl5pPr marL="2286000" marR="0" lvl="4"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5pPr>
            <a:lvl6pPr marL="2743200" marR="0" lvl="5"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6pPr>
            <a:lvl7pPr marL="3200400" marR="0" lvl="6"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7pPr>
            <a:lvl8pPr marL="3657600" marR="0" lvl="7"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8pPr>
            <a:lvl9pPr marL="4114800" marR="0" lvl="8"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9pPr>
          </a:lstStyle>
          <a:p>
            <a:pPr marL="0" indent="0"/>
            <a:r>
              <a:rPr lang="en-US" dirty="0">
                <a:latin typeface="+mn-lt"/>
                <a:cs typeface="Calibri Light" panose="020F0302020204030204" pitchFamily="34" charset="0"/>
              </a:rPr>
              <a:t>Deterministic Policy Gradient (DPG) is a reinforcement learning algorithm tailored for continuous action spaces, such as those found in the pendulum problem (Pendulum-v0). Instead of generating probability distributions over actions like stochastic policies, DPG utilizes a deterministic policy that directly outputs specific actions. This method generally involves deep neural networks to approximate both the policy function and the action-value function. By leveraging the Deterministic Policy Gradient theorem, the policy parameters are updated to increase the expected action-value.</a:t>
            </a:r>
          </a:p>
        </p:txBody>
      </p:sp>
      <p:sp>
        <p:nvSpPr>
          <p:cNvPr id="8" name="TextBox 7">
            <a:extLst>
              <a:ext uri="{FF2B5EF4-FFF2-40B4-BE49-F238E27FC236}">
                <a16:creationId xmlns:a16="http://schemas.microsoft.com/office/drawing/2014/main" id="{5E0C7C1F-FF90-9B8A-52E9-CCAB91903250}"/>
              </a:ext>
            </a:extLst>
          </p:cNvPr>
          <p:cNvSpPr txBox="1"/>
          <p:nvPr/>
        </p:nvSpPr>
        <p:spPr>
          <a:xfrm>
            <a:off x="5785945" y="562785"/>
            <a:ext cx="2449961" cy="307777"/>
          </a:xfrm>
          <a:prstGeom prst="rect">
            <a:avLst/>
          </a:prstGeom>
          <a:noFill/>
        </p:spPr>
        <p:txBody>
          <a:bodyPr wrap="square">
            <a:spAutoFit/>
          </a:bodyPr>
          <a:lstStyle/>
          <a:p>
            <a:pPr marL="0" indent="0"/>
            <a:r>
              <a:rPr lang="en-US" sz="1400" b="1" dirty="0">
                <a:latin typeface="+mn-lt"/>
                <a:cs typeface="Calibri Light" panose="020F0302020204030204" pitchFamily="34" charset="0"/>
              </a:rPr>
              <a:t>Best DDPG Results</a:t>
            </a:r>
          </a:p>
        </p:txBody>
      </p:sp>
      <p:cxnSp>
        <p:nvCxnSpPr>
          <p:cNvPr id="9" name="Straight Connector 8">
            <a:extLst>
              <a:ext uri="{FF2B5EF4-FFF2-40B4-BE49-F238E27FC236}">
                <a16:creationId xmlns:a16="http://schemas.microsoft.com/office/drawing/2014/main" id="{08365BF4-0A44-18A1-E58C-D4065AE01600}"/>
              </a:ext>
            </a:extLst>
          </p:cNvPr>
          <p:cNvCxnSpPr/>
          <p:nvPr/>
        </p:nvCxnSpPr>
        <p:spPr>
          <a:xfrm>
            <a:off x="3960298" y="581541"/>
            <a:ext cx="0" cy="4316598"/>
          </a:xfrm>
          <a:prstGeom prst="line">
            <a:avLst/>
          </a:prstGeom>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6D779282-CCC3-EA04-A31F-3745AFF58E7B}"/>
              </a:ext>
            </a:extLst>
          </p:cNvPr>
          <p:cNvPicPr>
            <a:picLocks noChangeAspect="1"/>
          </p:cNvPicPr>
          <p:nvPr/>
        </p:nvPicPr>
        <p:blipFill>
          <a:blip r:embed="rId3"/>
          <a:srcRect/>
          <a:stretch/>
        </p:blipFill>
        <p:spPr>
          <a:xfrm>
            <a:off x="7009081" y="1023416"/>
            <a:ext cx="760570" cy="392428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 name="Picture 2">
            <a:extLst>
              <a:ext uri="{FF2B5EF4-FFF2-40B4-BE49-F238E27FC236}">
                <a16:creationId xmlns:a16="http://schemas.microsoft.com/office/drawing/2014/main" id="{C3E363D9-C521-315D-DCB8-956C5410700B}"/>
              </a:ext>
            </a:extLst>
          </p:cNvPr>
          <p:cNvPicPr>
            <a:picLocks noChangeAspect="1" noChangeArrowheads="1"/>
          </p:cNvPicPr>
          <p:nvPr/>
        </p:nvPicPr>
        <p:blipFill>
          <a:blip r:embed="rId4"/>
          <a:srcRect/>
          <a:stretch/>
        </p:blipFill>
        <p:spPr bwMode="auto">
          <a:xfrm>
            <a:off x="4277381" y="3857289"/>
            <a:ext cx="1078633" cy="107863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5E2F5A7E-CB5A-EAE7-6784-645E43E12723}"/>
              </a:ext>
            </a:extLst>
          </p:cNvPr>
          <p:cNvPicPr>
            <a:picLocks noChangeAspect="1"/>
          </p:cNvPicPr>
          <p:nvPr/>
        </p:nvPicPr>
        <p:blipFill>
          <a:blip r:embed="rId5"/>
          <a:srcRect/>
          <a:stretch/>
        </p:blipFill>
        <p:spPr>
          <a:xfrm>
            <a:off x="4250769" y="1016564"/>
            <a:ext cx="2403519" cy="121028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2" name="Picture 11">
            <a:extLst>
              <a:ext uri="{FF2B5EF4-FFF2-40B4-BE49-F238E27FC236}">
                <a16:creationId xmlns:a16="http://schemas.microsoft.com/office/drawing/2014/main" id="{6355B179-1ED5-9ABC-12E2-78498478008D}"/>
              </a:ext>
            </a:extLst>
          </p:cNvPr>
          <p:cNvPicPr>
            <a:picLocks noChangeAspect="1"/>
          </p:cNvPicPr>
          <p:nvPr/>
        </p:nvPicPr>
        <p:blipFill>
          <a:blip r:embed="rId6"/>
          <a:srcRect/>
          <a:stretch/>
        </p:blipFill>
        <p:spPr>
          <a:xfrm>
            <a:off x="4258265" y="2352249"/>
            <a:ext cx="2396022" cy="126662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1205812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37"/>
          <p:cNvSpPr txBox="1">
            <a:spLocks noGrp="1"/>
          </p:cNvSpPr>
          <p:nvPr>
            <p:ph type="title"/>
          </p:nvPr>
        </p:nvSpPr>
        <p:spPr>
          <a:xfrm>
            <a:off x="1070650" y="1367325"/>
            <a:ext cx="538500" cy="73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mn-lt"/>
              </a:rPr>
              <a:t>01</a:t>
            </a:r>
            <a:endParaRPr lang="en-SG">
              <a:latin typeface="+mn-lt"/>
            </a:endParaRPr>
          </a:p>
        </p:txBody>
      </p:sp>
      <p:sp>
        <p:nvSpPr>
          <p:cNvPr id="207" name="Google Shape;207;p37"/>
          <p:cNvSpPr txBox="1">
            <a:spLocks noGrp="1"/>
          </p:cNvSpPr>
          <p:nvPr>
            <p:ph type="subTitle" idx="1"/>
          </p:nvPr>
        </p:nvSpPr>
        <p:spPr>
          <a:xfrm>
            <a:off x="1609075" y="1367325"/>
            <a:ext cx="2607300" cy="73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a:latin typeface="+mn-lt"/>
              </a:rPr>
              <a:t>Background</a:t>
            </a:r>
          </a:p>
        </p:txBody>
      </p:sp>
      <p:sp>
        <p:nvSpPr>
          <p:cNvPr id="208" name="Google Shape;208;p37"/>
          <p:cNvSpPr txBox="1">
            <a:spLocks noGrp="1"/>
          </p:cNvSpPr>
          <p:nvPr>
            <p:ph type="title" idx="2"/>
          </p:nvPr>
        </p:nvSpPr>
        <p:spPr>
          <a:xfrm>
            <a:off x="715100" y="535000"/>
            <a:ext cx="7713900" cy="54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a:latin typeface="+mn-lt"/>
              </a:rPr>
              <a:t>Table of contents</a:t>
            </a:r>
          </a:p>
        </p:txBody>
      </p:sp>
      <p:sp>
        <p:nvSpPr>
          <p:cNvPr id="209" name="Google Shape;209;p37"/>
          <p:cNvSpPr txBox="1">
            <a:spLocks noGrp="1"/>
          </p:cNvSpPr>
          <p:nvPr>
            <p:ph type="title" idx="3"/>
          </p:nvPr>
        </p:nvSpPr>
        <p:spPr>
          <a:xfrm>
            <a:off x="1070650" y="2103525"/>
            <a:ext cx="538500" cy="73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latin typeface="+mn-lt"/>
              </a:rPr>
              <a:t>03</a:t>
            </a:r>
            <a:endParaRPr lang="en-SG" dirty="0">
              <a:latin typeface="+mn-lt"/>
            </a:endParaRPr>
          </a:p>
        </p:txBody>
      </p:sp>
      <p:sp>
        <p:nvSpPr>
          <p:cNvPr id="210" name="Google Shape;210;p37"/>
          <p:cNvSpPr txBox="1">
            <a:spLocks noGrp="1"/>
          </p:cNvSpPr>
          <p:nvPr>
            <p:ph type="subTitle" idx="4"/>
          </p:nvPr>
        </p:nvSpPr>
        <p:spPr>
          <a:xfrm>
            <a:off x="1609075" y="2103533"/>
            <a:ext cx="2607300" cy="736200"/>
          </a:xfrm>
          <a:prstGeom prst="rect">
            <a:avLst/>
          </a:prstGeom>
        </p:spPr>
        <p:txBody>
          <a:bodyPr spcFirstLastPara="1" wrap="square" lIns="91425" tIns="91425" rIns="91425" bIns="91425" anchor="t" anchorCtr="0">
            <a:noAutofit/>
          </a:bodyPr>
          <a:lstStyle/>
          <a:p>
            <a:pPr marL="0" lvl="0" indent="0"/>
            <a:r>
              <a:rPr lang="en-SG" dirty="0">
                <a:latin typeface="+mn-lt"/>
              </a:rPr>
              <a:t>Evaluation Metrics</a:t>
            </a:r>
          </a:p>
        </p:txBody>
      </p:sp>
      <p:sp>
        <p:nvSpPr>
          <p:cNvPr id="211" name="Google Shape;211;p37"/>
          <p:cNvSpPr txBox="1">
            <a:spLocks noGrp="1"/>
          </p:cNvSpPr>
          <p:nvPr>
            <p:ph type="title" idx="5"/>
          </p:nvPr>
        </p:nvSpPr>
        <p:spPr>
          <a:xfrm>
            <a:off x="1070650" y="2839750"/>
            <a:ext cx="538500" cy="73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latin typeface="+mn-lt"/>
              </a:rPr>
              <a:t>05</a:t>
            </a:r>
            <a:endParaRPr lang="en-SG" dirty="0">
              <a:latin typeface="+mn-lt"/>
            </a:endParaRPr>
          </a:p>
        </p:txBody>
      </p:sp>
      <p:sp>
        <p:nvSpPr>
          <p:cNvPr id="212" name="Google Shape;212;p37"/>
          <p:cNvSpPr txBox="1">
            <a:spLocks noGrp="1"/>
          </p:cNvSpPr>
          <p:nvPr>
            <p:ph type="subTitle" idx="6"/>
          </p:nvPr>
        </p:nvSpPr>
        <p:spPr>
          <a:xfrm>
            <a:off x="1609075" y="2839740"/>
            <a:ext cx="2607300" cy="73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latin typeface="+mn-lt"/>
              </a:rPr>
              <a:t>Final Model</a:t>
            </a:r>
          </a:p>
        </p:txBody>
      </p:sp>
      <p:sp>
        <p:nvSpPr>
          <p:cNvPr id="215" name="Google Shape;215;p37"/>
          <p:cNvSpPr txBox="1">
            <a:spLocks noGrp="1"/>
          </p:cNvSpPr>
          <p:nvPr>
            <p:ph type="title" idx="9"/>
          </p:nvPr>
        </p:nvSpPr>
        <p:spPr>
          <a:xfrm>
            <a:off x="4927449" y="1367325"/>
            <a:ext cx="538500" cy="73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latin typeface="+mn-lt"/>
              </a:rPr>
              <a:t>02</a:t>
            </a:r>
            <a:endParaRPr lang="en-SG" dirty="0">
              <a:latin typeface="+mn-lt"/>
            </a:endParaRPr>
          </a:p>
        </p:txBody>
      </p:sp>
      <p:sp>
        <p:nvSpPr>
          <p:cNvPr id="216" name="Google Shape;216;p37"/>
          <p:cNvSpPr txBox="1">
            <a:spLocks noGrp="1"/>
          </p:cNvSpPr>
          <p:nvPr>
            <p:ph type="subTitle" idx="13"/>
          </p:nvPr>
        </p:nvSpPr>
        <p:spPr>
          <a:xfrm>
            <a:off x="5465950" y="1367325"/>
            <a:ext cx="2607300" cy="736200"/>
          </a:xfrm>
          <a:prstGeom prst="rect">
            <a:avLst/>
          </a:prstGeom>
        </p:spPr>
        <p:txBody>
          <a:bodyPr spcFirstLastPara="1" wrap="square" lIns="91425" tIns="91425" rIns="91425" bIns="91425" anchor="t" anchorCtr="0">
            <a:noAutofit/>
          </a:bodyPr>
          <a:lstStyle/>
          <a:p>
            <a:pPr marL="0" lvl="0" indent="0"/>
            <a:r>
              <a:rPr lang="en-SG" dirty="0">
                <a:latin typeface="+mn-lt"/>
              </a:rPr>
              <a:t>Test Environment</a:t>
            </a:r>
          </a:p>
        </p:txBody>
      </p:sp>
      <p:sp>
        <p:nvSpPr>
          <p:cNvPr id="217" name="Google Shape;217;p37"/>
          <p:cNvSpPr txBox="1">
            <a:spLocks noGrp="1"/>
          </p:cNvSpPr>
          <p:nvPr>
            <p:ph type="title" idx="14"/>
          </p:nvPr>
        </p:nvSpPr>
        <p:spPr>
          <a:xfrm>
            <a:off x="4927449" y="2103522"/>
            <a:ext cx="538500" cy="73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latin typeface="+mn-lt"/>
              </a:rPr>
              <a:t>04</a:t>
            </a:r>
            <a:endParaRPr lang="en-SG" dirty="0">
              <a:latin typeface="+mn-lt"/>
            </a:endParaRPr>
          </a:p>
        </p:txBody>
      </p:sp>
      <p:sp>
        <p:nvSpPr>
          <p:cNvPr id="218" name="Google Shape;218;p37"/>
          <p:cNvSpPr txBox="1">
            <a:spLocks noGrp="1"/>
          </p:cNvSpPr>
          <p:nvPr>
            <p:ph type="subTitle" idx="15"/>
          </p:nvPr>
        </p:nvSpPr>
        <p:spPr>
          <a:xfrm>
            <a:off x="5465950" y="2103519"/>
            <a:ext cx="2607300" cy="73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a:latin typeface="+mn-lt"/>
              </a:rPr>
              <a:t>Modelling</a:t>
            </a:r>
          </a:p>
        </p:txBody>
      </p:sp>
      <p:sp>
        <p:nvSpPr>
          <p:cNvPr id="2" name="Google Shape;217;p37">
            <a:extLst>
              <a:ext uri="{FF2B5EF4-FFF2-40B4-BE49-F238E27FC236}">
                <a16:creationId xmlns:a16="http://schemas.microsoft.com/office/drawing/2014/main" id="{8C6F1E60-E30C-E453-50ED-D4FE3A1C9D3C}"/>
              </a:ext>
            </a:extLst>
          </p:cNvPr>
          <p:cNvSpPr txBox="1">
            <a:spLocks/>
          </p:cNvSpPr>
          <p:nvPr/>
        </p:nvSpPr>
        <p:spPr>
          <a:xfrm>
            <a:off x="4927449" y="2839716"/>
            <a:ext cx="538500" cy="736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Alexandria Medium"/>
              <a:buNone/>
              <a:defRPr sz="1800" b="0" i="0" u="none" strike="noStrike" cap="none">
                <a:solidFill>
                  <a:schemeClr val="lt2"/>
                </a:solidFill>
                <a:latin typeface="Alexandria Medium"/>
                <a:ea typeface="Alexandria Medium"/>
                <a:cs typeface="Alexandria Medium"/>
                <a:sym typeface="Alexandria Medium"/>
              </a:defRPr>
            </a:lvl1pPr>
            <a:lvl2pPr marR="0" lvl="1" algn="l" rtl="0">
              <a:lnSpc>
                <a:spcPct val="100000"/>
              </a:lnSpc>
              <a:spcBef>
                <a:spcPts val="0"/>
              </a:spcBef>
              <a:spcAft>
                <a:spcPts val="0"/>
              </a:spcAft>
              <a:buClr>
                <a:schemeClr val="dk1"/>
              </a:buClr>
              <a:buSzPts val="3000"/>
              <a:buFont typeface="Alexandria Medium"/>
              <a:buNone/>
              <a:defRPr sz="3000" b="0" i="0" u="none" strike="noStrike" cap="none">
                <a:solidFill>
                  <a:schemeClr val="dk1"/>
                </a:solidFill>
                <a:latin typeface="Alexandria Medium"/>
                <a:ea typeface="Alexandria Medium"/>
                <a:cs typeface="Alexandria Medium"/>
                <a:sym typeface="Alexandria Medium"/>
              </a:defRPr>
            </a:lvl2pPr>
            <a:lvl3pPr marR="0" lvl="2" algn="l" rtl="0">
              <a:lnSpc>
                <a:spcPct val="100000"/>
              </a:lnSpc>
              <a:spcBef>
                <a:spcPts val="0"/>
              </a:spcBef>
              <a:spcAft>
                <a:spcPts val="0"/>
              </a:spcAft>
              <a:buClr>
                <a:schemeClr val="dk1"/>
              </a:buClr>
              <a:buSzPts val="3000"/>
              <a:buFont typeface="Alexandria Medium"/>
              <a:buNone/>
              <a:defRPr sz="3000" b="0" i="0" u="none" strike="noStrike" cap="none">
                <a:solidFill>
                  <a:schemeClr val="dk1"/>
                </a:solidFill>
                <a:latin typeface="Alexandria Medium"/>
                <a:ea typeface="Alexandria Medium"/>
                <a:cs typeface="Alexandria Medium"/>
                <a:sym typeface="Alexandria Medium"/>
              </a:defRPr>
            </a:lvl3pPr>
            <a:lvl4pPr marR="0" lvl="3" algn="l" rtl="0">
              <a:lnSpc>
                <a:spcPct val="100000"/>
              </a:lnSpc>
              <a:spcBef>
                <a:spcPts val="0"/>
              </a:spcBef>
              <a:spcAft>
                <a:spcPts val="0"/>
              </a:spcAft>
              <a:buClr>
                <a:schemeClr val="dk1"/>
              </a:buClr>
              <a:buSzPts val="3000"/>
              <a:buFont typeface="Alexandria Medium"/>
              <a:buNone/>
              <a:defRPr sz="3000" b="0" i="0" u="none" strike="noStrike" cap="none">
                <a:solidFill>
                  <a:schemeClr val="dk1"/>
                </a:solidFill>
                <a:latin typeface="Alexandria Medium"/>
                <a:ea typeface="Alexandria Medium"/>
                <a:cs typeface="Alexandria Medium"/>
                <a:sym typeface="Alexandria Medium"/>
              </a:defRPr>
            </a:lvl4pPr>
            <a:lvl5pPr marR="0" lvl="4" algn="l" rtl="0">
              <a:lnSpc>
                <a:spcPct val="100000"/>
              </a:lnSpc>
              <a:spcBef>
                <a:spcPts val="0"/>
              </a:spcBef>
              <a:spcAft>
                <a:spcPts val="0"/>
              </a:spcAft>
              <a:buClr>
                <a:schemeClr val="dk1"/>
              </a:buClr>
              <a:buSzPts val="3000"/>
              <a:buFont typeface="Alexandria Medium"/>
              <a:buNone/>
              <a:defRPr sz="3000" b="0" i="0" u="none" strike="noStrike" cap="none">
                <a:solidFill>
                  <a:schemeClr val="dk1"/>
                </a:solidFill>
                <a:latin typeface="Alexandria Medium"/>
                <a:ea typeface="Alexandria Medium"/>
                <a:cs typeface="Alexandria Medium"/>
                <a:sym typeface="Alexandria Medium"/>
              </a:defRPr>
            </a:lvl5pPr>
            <a:lvl6pPr marR="0" lvl="5" algn="l" rtl="0">
              <a:lnSpc>
                <a:spcPct val="100000"/>
              </a:lnSpc>
              <a:spcBef>
                <a:spcPts val="0"/>
              </a:spcBef>
              <a:spcAft>
                <a:spcPts val="0"/>
              </a:spcAft>
              <a:buClr>
                <a:schemeClr val="dk1"/>
              </a:buClr>
              <a:buSzPts val="3000"/>
              <a:buFont typeface="Alexandria Medium"/>
              <a:buNone/>
              <a:defRPr sz="3000" b="0" i="0" u="none" strike="noStrike" cap="none">
                <a:solidFill>
                  <a:schemeClr val="dk1"/>
                </a:solidFill>
                <a:latin typeface="Alexandria Medium"/>
                <a:ea typeface="Alexandria Medium"/>
                <a:cs typeface="Alexandria Medium"/>
                <a:sym typeface="Alexandria Medium"/>
              </a:defRPr>
            </a:lvl6pPr>
            <a:lvl7pPr marR="0" lvl="6" algn="l" rtl="0">
              <a:lnSpc>
                <a:spcPct val="100000"/>
              </a:lnSpc>
              <a:spcBef>
                <a:spcPts val="0"/>
              </a:spcBef>
              <a:spcAft>
                <a:spcPts val="0"/>
              </a:spcAft>
              <a:buClr>
                <a:schemeClr val="dk1"/>
              </a:buClr>
              <a:buSzPts val="3000"/>
              <a:buFont typeface="Alexandria Medium"/>
              <a:buNone/>
              <a:defRPr sz="3000" b="0" i="0" u="none" strike="noStrike" cap="none">
                <a:solidFill>
                  <a:schemeClr val="dk1"/>
                </a:solidFill>
                <a:latin typeface="Alexandria Medium"/>
                <a:ea typeface="Alexandria Medium"/>
                <a:cs typeface="Alexandria Medium"/>
                <a:sym typeface="Alexandria Medium"/>
              </a:defRPr>
            </a:lvl7pPr>
            <a:lvl8pPr marR="0" lvl="7" algn="l" rtl="0">
              <a:lnSpc>
                <a:spcPct val="100000"/>
              </a:lnSpc>
              <a:spcBef>
                <a:spcPts val="0"/>
              </a:spcBef>
              <a:spcAft>
                <a:spcPts val="0"/>
              </a:spcAft>
              <a:buClr>
                <a:schemeClr val="dk1"/>
              </a:buClr>
              <a:buSzPts val="3000"/>
              <a:buFont typeface="Alexandria Medium"/>
              <a:buNone/>
              <a:defRPr sz="3000" b="0" i="0" u="none" strike="noStrike" cap="none">
                <a:solidFill>
                  <a:schemeClr val="dk1"/>
                </a:solidFill>
                <a:latin typeface="Alexandria Medium"/>
                <a:ea typeface="Alexandria Medium"/>
                <a:cs typeface="Alexandria Medium"/>
                <a:sym typeface="Alexandria Medium"/>
              </a:defRPr>
            </a:lvl8pPr>
            <a:lvl9pPr marR="0" lvl="8" algn="l" rtl="0">
              <a:lnSpc>
                <a:spcPct val="100000"/>
              </a:lnSpc>
              <a:spcBef>
                <a:spcPts val="0"/>
              </a:spcBef>
              <a:spcAft>
                <a:spcPts val="0"/>
              </a:spcAft>
              <a:buClr>
                <a:schemeClr val="dk1"/>
              </a:buClr>
              <a:buSzPts val="3000"/>
              <a:buFont typeface="Alexandria Medium"/>
              <a:buNone/>
              <a:defRPr sz="3000" b="0" i="0" u="none" strike="noStrike" cap="none">
                <a:solidFill>
                  <a:schemeClr val="dk1"/>
                </a:solidFill>
                <a:latin typeface="Alexandria Medium"/>
                <a:ea typeface="Alexandria Medium"/>
                <a:cs typeface="Alexandria Medium"/>
                <a:sym typeface="Alexandria Medium"/>
              </a:defRPr>
            </a:lvl9pPr>
          </a:lstStyle>
          <a:p>
            <a:r>
              <a:rPr lang="en" dirty="0">
                <a:latin typeface="+mn-lt"/>
              </a:rPr>
              <a:t>06</a:t>
            </a:r>
            <a:endParaRPr lang="en-SG" dirty="0">
              <a:latin typeface="+mn-lt"/>
            </a:endParaRPr>
          </a:p>
        </p:txBody>
      </p:sp>
      <p:sp>
        <p:nvSpPr>
          <p:cNvPr id="3" name="Google Shape;218;p37">
            <a:extLst>
              <a:ext uri="{FF2B5EF4-FFF2-40B4-BE49-F238E27FC236}">
                <a16:creationId xmlns:a16="http://schemas.microsoft.com/office/drawing/2014/main" id="{D00721EC-5BA8-69F9-405F-EC09A85A23B3}"/>
              </a:ext>
            </a:extLst>
          </p:cNvPr>
          <p:cNvSpPr txBox="1">
            <a:spLocks/>
          </p:cNvSpPr>
          <p:nvPr/>
        </p:nvSpPr>
        <p:spPr>
          <a:xfrm>
            <a:off x="5465950" y="2839713"/>
            <a:ext cx="2607300" cy="736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2400"/>
              <a:buFont typeface="Alexandria Medium"/>
              <a:buNone/>
              <a:defRPr sz="1800" b="0" i="0" u="none" strike="noStrike" cap="none">
                <a:solidFill>
                  <a:schemeClr val="dk1"/>
                </a:solidFill>
                <a:latin typeface="Alexandria Medium"/>
                <a:ea typeface="Alexandria Medium"/>
                <a:cs typeface="Alexandria Medium"/>
                <a:sym typeface="Alexandria Medium"/>
              </a:defRPr>
            </a:lvl1pPr>
            <a:lvl2pPr marL="914400" marR="0" lvl="1" indent="-304800" algn="l" rtl="0">
              <a:lnSpc>
                <a:spcPct val="100000"/>
              </a:lnSpc>
              <a:spcBef>
                <a:spcPts val="0"/>
              </a:spcBef>
              <a:spcAft>
                <a:spcPts val="0"/>
              </a:spcAft>
              <a:buClr>
                <a:schemeClr val="dk1"/>
              </a:buClr>
              <a:buSzPts val="2400"/>
              <a:buFont typeface="Alexandria Medium"/>
              <a:buNone/>
              <a:defRPr sz="2400" b="0" i="0" u="none" strike="noStrike" cap="none">
                <a:solidFill>
                  <a:schemeClr val="dk1"/>
                </a:solidFill>
                <a:latin typeface="Alexandria Medium"/>
                <a:ea typeface="Alexandria Medium"/>
                <a:cs typeface="Alexandria Medium"/>
                <a:sym typeface="Alexandria Medium"/>
              </a:defRPr>
            </a:lvl2pPr>
            <a:lvl3pPr marL="1371600" marR="0" lvl="2" indent="-304800" algn="l" rtl="0">
              <a:lnSpc>
                <a:spcPct val="100000"/>
              </a:lnSpc>
              <a:spcBef>
                <a:spcPts val="0"/>
              </a:spcBef>
              <a:spcAft>
                <a:spcPts val="0"/>
              </a:spcAft>
              <a:buClr>
                <a:schemeClr val="dk1"/>
              </a:buClr>
              <a:buSzPts val="2400"/>
              <a:buFont typeface="Alexandria Medium"/>
              <a:buNone/>
              <a:defRPr sz="2400" b="0" i="0" u="none" strike="noStrike" cap="none">
                <a:solidFill>
                  <a:schemeClr val="dk1"/>
                </a:solidFill>
                <a:latin typeface="Alexandria Medium"/>
                <a:ea typeface="Alexandria Medium"/>
                <a:cs typeface="Alexandria Medium"/>
                <a:sym typeface="Alexandria Medium"/>
              </a:defRPr>
            </a:lvl3pPr>
            <a:lvl4pPr marL="1828800" marR="0" lvl="3" indent="-304800" algn="l" rtl="0">
              <a:lnSpc>
                <a:spcPct val="100000"/>
              </a:lnSpc>
              <a:spcBef>
                <a:spcPts val="0"/>
              </a:spcBef>
              <a:spcAft>
                <a:spcPts val="0"/>
              </a:spcAft>
              <a:buClr>
                <a:schemeClr val="dk1"/>
              </a:buClr>
              <a:buSzPts val="2400"/>
              <a:buFont typeface="Alexandria Medium"/>
              <a:buNone/>
              <a:defRPr sz="2400" b="0" i="0" u="none" strike="noStrike" cap="none">
                <a:solidFill>
                  <a:schemeClr val="dk1"/>
                </a:solidFill>
                <a:latin typeface="Alexandria Medium"/>
                <a:ea typeface="Alexandria Medium"/>
                <a:cs typeface="Alexandria Medium"/>
                <a:sym typeface="Alexandria Medium"/>
              </a:defRPr>
            </a:lvl4pPr>
            <a:lvl5pPr marL="2286000" marR="0" lvl="4" indent="-304800" algn="l" rtl="0">
              <a:lnSpc>
                <a:spcPct val="100000"/>
              </a:lnSpc>
              <a:spcBef>
                <a:spcPts val="0"/>
              </a:spcBef>
              <a:spcAft>
                <a:spcPts val="0"/>
              </a:spcAft>
              <a:buClr>
                <a:schemeClr val="dk1"/>
              </a:buClr>
              <a:buSzPts val="2400"/>
              <a:buFont typeface="Alexandria Medium"/>
              <a:buNone/>
              <a:defRPr sz="2400" b="0" i="0" u="none" strike="noStrike" cap="none">
                <a:solidFill>
                  <a:schemeClr val="dk1"/>
                </a:solidFill>
                <a:latin typeface="Alexandria Medium"/>
                <a:ea typeface="Alexandria Medium"/>
                <a:cs typeface="Alexandria Medium"/>
                <a:sym typeface="Alexandria Medium"/>
              </a:defRPr>
            </a:lvl5pPr>
            <a:lvl6pPr marL="2743200" marR="0" lvl="5" indent="-304800" algn="l" rtl="0">
              <a:lnSpc>
                <a:spcPct val="100000"/>
              </a:lnSpc>
              <a:spcBef>
                <a:spcPts val="0"/>
              </a:spcBef>
              <a:spcAft>
                <a:spcPts val="0"/>
              </a:spcAft>
              <a:buClr>
                <a:schemeClr val="dk1"/>
              </a:buClr>
              <a:buSzPts val="2400"/>
              <a:buFont typeface="Alexandria Medium"/>
              <a:buNone/>
              <a:defRPr sz="2400" b="0" i="0" u="none" strike="noStrike" cap="none">
                <a:solidFill>
                  <a:schemeClr val="dk1"/>
                </a:solidFill>
                <a:latin typeface="Alexandria Medium"/>
                <a:ea typeface="Alexandria Medium"/>
                <a:cs typeface="Alexandria Medium"/>
                <a:sym typeface="Alexandria Medium"/>
              </a:defRPr>
            </a:lvl6pPr>
            <a:lvl7pPr marL="3200400" marR="0" lvl="6" indent="-304800" algn="l" rtl="0">
              <a:lnSpc>
                <a:spcPct val="100000"/>
              </a:lnSpc>
              <a:spcBef>
                <a:spcPts val="0"/>
              </a:spcBef>
              <a:spcAft>
                <a:spcPts val="0"/>
              </a:spcAft>
              <a:buClr>
                <a:schemeClr val="dk1"/>
              </a:buClr>
              <a:buSzPts val="2400"/>
              <a:buFont typeface="Alexandria Medium"/>
              <a:buNone/>
              <a:defRPr sz="2400" b="0" i="0" u="none" strike="noStrike" cap="none">
                <a:solidFill>
                  <a:schemeClr val="dk1"/>
                </a:solidFill>
                <a:latin typeface="Alexandria Medium"/>
                <a:ea typeface="Alexandria Medium"/>
                <a:cs typeface="Alexandria Medium"/>
                <a:sym typeface="Alexandria Medium"/>
              </a:defRPr>
            </a:lvl7pPr>
            <a:lvl8pPr marL="3657600" marR="0" lvl="7" indent="-304800" algn="l" rtl="0">
              <a:lnSpc>
                <a:spcPct val="100000"/>
              </a:lnSpc>
              <a:spcBef>
                <a:spcPts val="0"/>
              </a:spcBef>
              <a:spcAft>
                <a:spcPts val="0"/>
              </a:spcAft>
              <a:buClr>
                <a:schemeClr val="dk1"/>
              </a:buClr>
              <a:buSzPts val="2400"/>
              <a:buFont typeface="Alexandria Medium"/>
              <a:buNone/>
              <a:defRPr sz="2400" b="0" i="0" u="none" strike="noStrike" cap="none">
                <a:solidFill>
                  <a:schemeClr val="dk1"/>
                </a:solidFill>
                <a:latin typeface="Alexandria Medium"/>
                <a:ea typeface="Alexandria Medium"/>
                <a:cs typeface="Alexandria Medium"/>
                <a:sym typeface="Alexandria Medium"/>
              </a:defRPr>
            </a:lvl8pPr>
            <a:lvl9pPr marL="4114800" marR="0" lvl="8" indent="-304800" algn="l" rtl="0">
              <a:lnSpc>
                <a:spcPct val="100000"/>
              </a:lnSpc>
              <a:spcBef>
                <a:spcPts val="0"/>
              </a:spcBef>
              <a:spcAft>
                <a:spcPts val="0"/>
              </a:spcAft>
              <a:buClr>
                <a:schemeClr val="dk1"/>
              </a:buClr>
              <a:buSzPts val="2400"/>
              <a:buFont typeface="Alexandria Medium"/>
              <a:buNone/>
              <a:defRPr sz="2400" b="0" i="0" u="none" strike="noStrike" cap="none">
                <a:solidFill>
                  <a:schemeClr val="dk1"/>
                </a:solidFill>
                <a:latin typeface="Alexandria Medium"/>
                <a:ea typeface="Alexandria Medium"/>
                <a:cs typeface="Alexandria Medium"/>
                <a:sym typeface="Alexandria Medium"/>
              </a:defRPr>
            </a:lvl9pPr>
          </a:lstStyle>
          <a:p>
            <a:pPr marL="0" indent="0"/>
            <a:r>
              <a:rPr lang="en-SG" dirty="0">
                <a:latin typeface="+mn-lt"/>
              </a:rPr>
              <a:t>Conclusion</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39"/>
          <p:cNvSpPr txBox="1">
            <a:spLocks noGrp="1"/>
          </p:cNvSpPr>
          <p:nvPr>
            <p:ph type="title"/>
          </p:nvPr>
        </p:nvSpPr>
        <p:spPr>
          <a:xfrm>
            <a:off x="717600" y="2520655"/>
            <a:ext cx="7708800" cy="125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a:latin typeface="+mn-lt"/>
              </a:rPr>
              <a:t>Background</a:t>
            </a:r>
          </a:p>
        </p:txBody>
      </p:sp>
      <p:sp>
        <p:nvSpPr>
          <p:cNvPr id="235" name="Google Shape;235;p39"/>
          <p:cNvSpPr txBox="1">
            <a:spLocks noGrp="1"/>
          </p:cNvSpPr>
          <p:nvPr>
            <p:ph type="title" idx="2"/>
          </p:nvPr>
        </p:nvSpPr>
        <p:spPr>
          <a:xfrm>
            <a:off x="717600" y="1266855"/>
            <a:ext cx="7708800" cy="1253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latin typeface="+mn-lt"/>
              </a:rPr>
              <a:t>01</a:t>
            </a:r>
            <a:endParaRPr lang="en-SG">
              <a:latin typeface="+mn-lt"/>
            </a:endParaRPr>
          </a:p>
        </p:txBody>
      </p:sp>
      <p:cxnSp>
        <p:nvCxnSpPr>
          <p:cNvPr id="237" name="Google Shape;237;p39">
            <a:hlinkClick r:id="" action="ppaction://hlinkshowjump?jump=nextslide"/>
          </p:cNvPr>
          <p:cNvCxnSpPr/>
          <p:nvPr/>
        </p:nvCxnSpPr>
        <p:spPr>
          <a:xfrm>
            <a:off x="715100" y="729100"/>
            <a:ext cx="483300" cy="0"/>
          </a:xfrm>
          <a:prstGeom prst="straightConnector1">
            <a:avLst/>
          </a:prstGeom>
          <a:noFill/>
          <a:ln w="9525" cap="flat" cmpd="sng">
            <a:solidFill>
              <a:schemeClr val="dk1"/>
            </a:solidFill>
            <a:prstDash val="solid"/>
            <a:round/>
            <a:headEnd type="none" w="med" len="med"/>
            <a:tailEnd type="triangle" w="med" len="med"/>
          </a:ln>
        </p:spPr>
      </p:cxnSp>
    </p:spTree>
    <p:extLst>
      <p:ext uri="{BB962C8B-B14F-4D97-AF65-F5344CB8AC3E}">
        <p14:creationId xmlns:p14="http://schemas.microsoft.com/office/powerpoint/2010/main" val="15341623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13" name="Google Shape;249;p41">
            <a:extLst>
              <a:ext uri="{FF2B5EF4-FFF2-40B4-BE49-F238E27FC236}">
                <a16:creationId xmlns:a16="http://schemas.microsoft.com/office/drawing/2014/main" id="{00898898-1BA3-D5DD-CCC1-A23A8BD3A42E}"/>
              </a:ext>
            </a:extLst>
          </p:cNvPr>
          <p:cNvSpPr txBox="1">
            <a:spLocks noGrp="1"/>
          </p:cNvSpPr>
          <p:nvPr>
            <p:ph type="subTitle" idx="1"/>
          </p:nvPr>
        </p:nvSpPr>
        <p:spPr>
          <a:xfrm>
            <a:off x="715050" y="1256359"/>
            <a:ext cx="5617656" cy="3527536"/>
          </a:xfrm>
          <a:prstGeom prst="rect">
            <a:avLst/>
          </a:prstGeom>
        </p:spPr>
        <p:txBody>
          <a:bodyPr spcFirstLastPara="1" wrap="square" lIns="91425" tIns="91425" rIns="91425" bIns="91425" anchor="t" anchorCtr="0">
            <a:noAutofit/>
          </a:bodyPr>
          <a:lstStyle/>
          <a:p>
            <a:pPr marL="0" lvl="0" indent="0"/>
            <a:r>
              <a:rPr lang="en-US" sz="900" b="1" dirty="0">
                <a:latin typeface="+mn-lt"/>
                <a:cs typeface="Calibri Light" panose="020F0302020204030204" pitchFamily="34" charset="0"/>
              </a:rPr>
              <a:t>What is Open AI Gym</a:t>
            </a:r>
          </a:p>
          <a:p>
            <a:pPr marL="171450" lvl="0" indent="-171450">
              <a:buFont typeface="Arial" panose="020B0604020202020204" pitchFamily="34" charset="0"/>
              <a:buChar char="•"/>
            </a:pPr>
            <a:r>
              <a:rPr lang="en-US" sz="900" dirty="0" err="1">
                <a:latin typeface="+mn-lt"/>
                <a:cs typeface="Calibri Light" panose="020F0302020204030204" pitchFamily="34" charset="0"/>
              </a:rPr>
              <a:t>OpenAI</a:t>
            </a:r>
            <a:r>
              <a:rPr lang="en-US" sz="900" dirty="0">
                <a:latin typeface="+mn-lt"/>
                <a:cs typeface="Calibri Light" panose="020F0302020204030204" pitchFamily="34" charset="0"/>
              </a:rPr>
              <a:t> Gym is an open-source toolkit designed for developing and comparing reinforcement learning (RL) algorithms. It provides a wide variety of environments that simulate real-world tasks, allowing researchers and developers to test and benchmark their RL agents.</a:t>
            </a:r>
          </a:p>
          <a:p>
            <a:pPr marL="171450" lvl="0" indent="-171450">
              <a:buFont typeface="Arial" panose="020B0604020202020204" pitchFamily="34" charset="0"/>
              <a:buChar char="•"/>
            </a:pPr>
            <a:r>
              <a:rPr lang="en-US" sz="900" dirty="0" err="1">
                <a:latin typeface="+mn-lt"/>
                <a:cs typeface="Calibri Light" panose="020F0302020204030204" pitchFamily="34" charset="0"/>
              </a:rPr>
              <a:t>OpenAI</a:t>
            </a:r>
            <a:r>
              <a:rPr lang="en-US" sz="900" dirty="0">
                <a:latin typeface="+mn-lt"/>
                <a:cs typeface="Calibri Light" panose="020F0302020204030204" pitchFamily="34" charset="0"/>
              </a:rPr>
              <a:t> Gym offers numerous environments, including classic control tasks (e.g., </a:t>
            </a:r>
            <a:r>
              <a:rPr lang="en-US" sz="900" dirty="0" err="1">
                <a:latin typeface="+mn-lt"/>
                <a:cs typeface="Calibri Light" panose="020F0302020204030204" pitchFamily="34" charset="0"/>
              </a:rPr>
              <a:t>CartPole</a:t>
            </a:r>
            <a:r>
              <a:rPr lang="en-US" sz="900" dirty="0">
                <a:latin typeface="+mn-lt"/>
                <a:cs typeface="Calibri Light" panose="020F0302020204030204" pitchFamily="34" charset="0"/>
              </a:rPr>
              <a:t>, </a:t>
            </a:r>
            <a:r>
              <a:rPr lang="en-US" sz="900" dirty="0" err="1">
                <a:latin typeface="+mn-lt"/>
                <a:cs typeface="Calibri Light" panose="020F0302020204030204" pitchFamily="34" charset="0"/>
              </a:rPr>
              <a:t>MountainCar</a:t>
            </a:r>
            <a:r>
              <a:rPr lang="en-US" sz="900" dirty="0">
                <a:latin typeface="+mn-lt"/>
                <a:cs typeface="Calibri Light" panose="020F0302020204030204" pitchFamily="34" charset="0"/>
              </a:rPr>
              <a:t>), Atari games, and robotics simulations. This diversity enables experimentation across different types of challenges.</a:t>
            </a:r>
          </a:p>
          <a:p>
            <a:pPr marL="171450" lvl="0" indent="-171450">
              <a:buFont typeface="Arial" panose="020B0604020202020204" pitchFamily="34" charset="0"/>
              <a:buChar char="•"/>
            </a:pPr>
            <a:r>
              <a:rPr lang="en-US" sz="900" dirty="0" err="1">
                <a:latin typeface="+mn-lt"/>
                <a:cs typeface="Calibri Light" panose="020F0302020204030204" pitchFamily="34" charset="0"/>
              </a:rPr>
              <a:t>OpenAI</a:t>
            </a:r>
            <a:r>
              <a:rPr lang="en-US" sz="900" dirty="0">
                <a:latin typeface="+mn-lt"/>
                <a:cs typeface="Calibri Light" panose="020F0302020204030204" pitchFamily="34" charset="0"/>
              </a:rPr>
              <a:t> Gym provides a consistent API for interacting with environments, making it easier to implement and evaluate different algorithms.</a:t>
            </a:r>
          </a:p>
          <a:p>
            <a:pPr marL="0" lvl="0" indent="0"/>
            <a:endParaRPr lang="en-US" sz="900" dirty="0">
              <a:latin typeface="+mn-lt"/>
              <a:cs typeface="Calibri Light" panose="020F0302020204030204" pitchFamily="34" charset="0"/>
            </a:endParaRPr>
          </a:p>
          <a:p>
            <a:pPr marL="0" lvl="0" indent="0"/>
            <a:r>
              <a:rPr lang="en-US" sz="900" b="1" dirty="0">
                <a:latin typeface="+mn-lt"/>
                <a:cs typeface="Calibri Light" panose="020F0302020204030204" pitchFamily="34" charset="0"/>
              </a:rPr>
              <a:t>How Open AI Gym works</a:t>
            </a:r>
          </a:p>
          <a:p>
            <a:pPr marL="171450" lvl="0" indent="-171450">
              <a:buFont typeface="Arial" panose="020B0604020202020204" pitchFamily="34" charset="0"/>
              <a:buChar char="•"/>
            </a:pPr>
            <a:r>
              <a:rPr lang="en-US" sz="900" dirty="0" err="1">
                <a:latin typeface="+mn-lt"/>
                <a:cs typeface="Calibri Light" panose="020F0302020204030204" pitchFamily="34" charset="0"/>
              </a:rPr>
              <a:t>OpenAI</a:t>
            </a:r>
            <a:r>
              <a:rPr lang="en-US" sz="900" dirty="0">
                <a:latin typeface="+mn-lt"/>
                <a:cs typeface="Calibri Light" panose="020F0302020204030204" pitchFamily="34" charset="0"/>
              </a:rPr>
              <a:t> Gym works by providing a standardized interface for interacting with various reinforcement learning (RL) environments. Users can create an environment by specifying its name (e.g., CartPole-v1). Each environment simulates a specific task that an RL agent can learn to perform.</a:t>
            </a:r>
          </a:p>
          <a:p>
            <a:pPr marL="171450" lvl="0" indent="-171450">
              <a:buFont typeface="Arial" panose="020B0604020202020204" pitchFamily="34" charset="0"/>
              <a:buChar char="•"/>
            </a:pPr>
            <a:r>
              <a:rPr lang="en-US" sz="900" dirty="0">
                <a:latin typeface="+mn-lt"/>
                <a:cs typeface="Calibri Light" panose="020F0302020204030204" pitchFamily="34" charset="0"/>
              </a:rPr>
              <a:t>The environment follows a consistent API, including key methods such as reset(), which resets the environment to an initial state and returns the initial observation, and step(action), which takes an action as input, updates the environment's state, and returns the new observation, reward, done flag, and additional info. The RL agent interacts with the environment by receiving observations, choosing actions based on its policy, and sending actions back through the step() method. The agent learns from feedback, using rewards to improve its policy through algorithms like Q-learning or policy gradients.</a:t>
            </a:r>
            <a:endParaRPr lang="en-SG" sz="900" dirty="0">
              <a:latin typeface="+mn-lt"/>
              <a:cs typeface="Calibri Light" panose="020F0302020204030204" pitchFamily="34" charset="0"/>
            </a:endParaRPr>
          </a:p>
        </p:txBody>
      </p:sp>
      <p:sp>
        <p:nvSpPr>
          <p:cNvPr id="14" name="Google Shape;250;p41">
            <a:extLst>
              <a:ext uri="{FF2B5EF4-FFF2-40B4-BE49-F238E27FC236}">
                <a16:creationId xmlns:a16="http://schemas.microsoft.com/office/drawing/2014/main" id="{0B06F112-D2FE-3334-3329-8AE938D05612}"/>
              </a:ext>
            </a:extLst>
          </p:cNvPr>
          <p:cNvSpPr txBox="1">
            <a:spLocks noGrp="1"/>
          </p:cNvSpPr>
          <p:nvPr>
            <p:ph type="title"/>
          </p:nvPr>
        </p:nvSpPr>
        <p:spPr>
          <a:xfrm>
            <a:off x="715050" y="535000"/>
            <a:ext cx="7713900" cy="548700"/>
          </a:xfrm>
          <a:prstGeom prst="rect">
            <a:avLst/>
          </a:prstGeom>
        </p:spPr>
        <p:txBody>
          <a:bodyPr spcFirstLastPara="1" wrap="square" lIns="91425" tIns="91425" rIns="91425" bIns="91425" anchor="t" anchorCtr="0">
            <a:noAutofit/>
          </a:bodyPr>
          <a:lstStyle/>
          <a:p>
            <a:pPr lvl="0"/>
            <a:r>
              <a:rPr lang="en-SG" dirty="0">
                <a:latin typeface="+mn-lt"/>
                <a:cs typeface="Calibri Light" panose="020F0302020204030204" pitchFamily="34" charset="0"/>
              </a:rPr>
              <a:t>Open AI Gym</a:t>
            </a:r>
          </a:p>
        </p:txBody>
      </p:sp>
      <p:sp>
        <p:nvSpPr>
          <p:cNvPr id="18" name="Google Shape;249;p41">
            <a:extLst>
              <a:ext uri="{FF2B5EF4-FFF2-40B4-BE49-F238E27FC236}">
                <a16:creationId xmlns:a16="http://schemas.microsoft.com/office/drawing/2014/main" id="{36B0BC4A-D8A9-1472-9036-8928E11BD7AE}"/>
              </a:ext>
            </a:extLst>
          </p:cNvPr>
          <p:cNvSpPr txBox="1">
            <a:spLocks/>
          </p:cNvSpPr>
          <p:nvPr/>
        </p:nvSpPr>
        <p:spPr>
          <a:xfrm>
            <a:off x="7009228" y="3081130"/>
            <a:ext cx="1237999" cy="29154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1pPr>
            <a:lvl2pPr marL="914400" marR="0" lvl="1"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2pPr>
            <a:lvl3pPr marL="1371600" marR="0" lvl="2"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3pPr>
            <a:lvl4pPr marL="1828800" marR="0" lvl="3"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4pPr>
            <a:lvl5pPr marL="2286000" marR="0" lvl="4"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5pPr>
            <a:lvl6pPr marL="2743200" marR="0" lvl="5"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6pPr>
            <a:lvl7pPr marL="3200400" marR="0" lvl="6"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7pPr>
            <a:lvl8pPr marL="3657600" marR="0" lvl="7"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8pPr>
            <a:lvl9pPr marL="4114800" marR="0" lvl="8"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9pPr>
          </a:lstStyle>
          <a:p>
            <a:pPr marL="0" indent="0" algn="ctr"/>
            <a:r>
              <a:rPr lang="en-SG" sz="600" b="1" dirty="0" err="1">
                <a:latin typeface="+mn-lt"/>
                <a:cs typeface="Calibri Light" panose="020F0302020204030204" pitchFamily="34" charset="0"/>
              </a:rPr>
              <a:t>OpenAI</a:t>
            </a:r>
            <a:r>
              <a:rPr lang="en-SG" sz="600" b="1" dirty="0">
                <a:latin typeface="+mn-lt"/>
                <a:cs typeface="Calibri Light" panose="020F0302020204030204" pitchFamily="34" charset="0"/>
              </a:rPr>
              <a:t> Gym (</a:t>
            </a:r>
            <a:r>
              <a:rPr lang="en-SG" sz="600" b="1" dirty="0" err="1">
                <a:latin typeface="+mn-lt"/>
                <a:cs typeface="Calibri Light" panose="020F0302020204030204" pitchFamily="34" charset="0"/>
              </a:rPr>
              <a:t>Ayoosh</a:t>
            </a:r>
            <a:r>
              <a:rPr lang="en-SG" sz="600" b="1" dirty="0">
                <a:latin typeface="+mn-lt"/>
                <a:cs typeface="Calibri Light" panose="020F0302020204030204" pitchFamily="34" charset="0"/>
              </a:rPr>
              <a:t>, 2020)</a:t>
            </a:r>
            <a:endParaRPr lang="en-SG" sz="600" dirty="0">
              <a:latin typeface="+mn-lt"/>
              <a:cs typeface="Calibri Light" panose="020F0302020204030204" pitchFamily="34" charset="0"/>
            </a:endParaRPr>
          </a:p>
        </p:txBody>
      </p:sp>
      <p:sp>
        <p:nvSpPr>
          <p:cNvPr id="3" name="AutoShape 3" descr="Getting Started With OpenAI Gym ..."/>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31" name="Picture 7" descr="https://blog.paperspace.com/content/images/size/w1050/2020/11/openaigym.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68865" y="2016723"/>
            <a:ext cx="2318727" cy="106440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48333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14" name="Google Shape;250;p41">
            <a:extLst>
              <a:ext uri="{FF2B5EF4-FFF2-40B4-BE49-F238E27FC236}">
                <a16:creationId xmlns:a16="http://schemas.microsoft.com/office/drawing/2014/main" id="{0B06F112-D2FE-3334-3329-8AE938D05612}"/>
              </a:ext>
            </a:extLst>
          </p:cNvPr>
          <p:cNvSpPr txBox="1">
            <a:spLocks noGrp="1"/>
          </p:cNvSpPr>
          <p:nvPr>
            <p:ph type="title"/>
          </p:nvPr>
        </p:nvSpPr>
        <p:spPr>
          <a:xfrm>
            <a:off x="715050" y="535000"/>
            <a:ext cx="7713900" cy="548700"/>
          </a:xfrm>
          <a:prstGeom prst="rect">
            <a:avLst/>
          </a:prstGeom>
        </p:spPr>
        <p:txBody>
          <a:bodyPr spcFirstLastPara="1" wrap="square" lIns="91425" tIns="91425" rIns="91425" bIns="91425" anchor="t" anchorCtr="0">
            <a:noAutofit/>
          </a:bodyPr>
          <a:lstStyle/>
          <a:p>
            <a:pPr lvl="0"/>
            <a:r>
              <a:rPr lang="en-SG" dirty="0">
                <a:latin typeface="+mj-lt"/>
              </a:rPr>
              <a:t>What is Reinforcement Learning</a:t>
            </a:r>
          </a:p>
        </p:txBody>
      </p:sp>
      <p:sp>
        <p:nvSpPr>
          <p:cNvPr id="18" name="Google Shape;249;p41">
            <a:extLst>
              <a:ext uri="{FF2B5EF4-FFF2-40B4-BE49-F238E27FC236}">
                <a16:creationId xmlns:a16="http://schemas.microsoft.com/office/drawing/2014/main" id="{36B0BC4A-D8A9-1472-9036-8928E11BD7AE}"/>
              </a:ext>
            </a:extLst>
          </p:cNvPr>
          <p:cNvSpPr txBox="1">
            <a:spLocks/>
          </p:cNvSpPr>
          <p:nvPr/>
        </p:nvSpPr>
        <p:spPr>
          <a:xfrm>
            <a:off x="5682308" y="3005905"/>
            <a:ext cx="2932817" cy="35179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1pPr>
            <a:lvl2pPr marL="914400" marR="0" lvl="1"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2pPr>
            <a:lvl3pPr marL="1371600" marR="0" lvl="2"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3pPr>
            <a:lvl4pPr marL="1828800" marR="0" lvl="3"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4pPr>
            <a:lvl5pPr marL="2286000" marR="0" lvl="4"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5pPr>
            <a:lvl6pPr marL="2743200" marR="0" lvl="5"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6pPr>
            <a:lvl7pPr marL="3200400" marR="0" lvl="6"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7pPr>
            <a:lvl8pPr marL="3657600" marR="0" lvl="7"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8pPr>
            <a:lvl9pPr marL="4114800" marR="0" lvl="8"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9pPr>
          </a:lstStyle>
          <a:p>
            <a:pPr marL="0" indent="0" algn="ctr"/>
            <a:r>
              <a:rPr lang="en-US" sz="600" b="1" dirty="0">
                <a:latin typeface="+mj-lt"/>
              </a:rPr>
              <a:t>Action-reward feedback loop of a generic RL model (</a:t>
            </a:r>
            <a:r>
              <a:rPr lang="en-SG" sz="600" b="1" dirty="0">
                <a:latin typeface="+mj-lt"/>
              </a:rPr>
              <a:t>Shweta Bhatt, 2018)</a:t>
            </a:r>
            <a:endParaRPr lang="en-SG" sz="600" dirty="0">
              <a:latin typeface="+mj-lt"/>
            </a:endParaRPr>
          </a:p>
        </p:txBody>
      </p:sp>
      <p:sp>
        <p:nvSpPr>
          <p:cNvPr id="20" name="TextBox 19">
            <a:extLst>
              <a:ext uri="{FF2B5EF4-FFF2-40B4-BE49-F238E27FC236}">
                <a16:creationId xmlns:a16="http://schemas.microsoft.com/office/drawing/2014/main" id="{39D762E5-547F-146A-35C7-4BE5DFFC27E2}"/>
              </a:ext>
            </a:extLst>
          </p:cNvPr>
          <p:cNvSpPr txBox="1"/>
          <p:nvPr/>
        </p:nvSpPr>
        <p:spPr>
          <a:xfrm>
            <a:off x="715050" y="1427475"/>
            <a:ext cx="4572000" cy="1754326"/>
          </a:xfrm>
          <a:prstGeom prst="rect">
            <a:avLst/>
          </a:prstGeom>
          <a:noFill/>
        </p:spPr>
        <p:txBody>
          <a:bodyPr wrap="square">
            <a:spAutoFit/>
          </a:bodyPr>
          <a:lstStyle/>
          <a:p>
            <a:pPr lvl="0"/>
            <a:r>
              <a:rPr lang="en-US" sz="1200" dirty="0">
                <a:latin typeface="+mj-lt"/>
              </a:rPr>
              <a:t>Reinforcement Learning(RL) is a type of machine learning technique that enables an agent to learn in an interactive environment by trial and error using feedback from its own actions and experiences.</a:t>
            </a:r>
          </a:p>
          <a:p>
            <a:pPr lvl="0"/>
            <a:endParaRPr lang="en-US" sz="1200" dirty="0">
              <a:latin typeface="+mj-lt"/>
            </a:endParaRPr>
          </a:p>
          <a:p>
            <a:pPr lvl="0"/>
            <a:r>
              <a:rPr lang="en-US" sz="1200" dirty="0">
                <a:latin typeface="+mj-lt"/>
              </a:rPr>
              <a:t>RL algorithms use a reward-and-punishment paradigm as they process data. They learn from the feedback of each action and self-discover the best processing paths to achieve final outcomes.</a:t>
            </a:r>
            <a:endParaRPr lang="en-SG" sz="1200" dirty="0">
              <a:latin typeface="+mj-lt"/>
            </a:endParaRPr>
          </a:p>
        </p:txBody>
      </p:sp>
      <p:pic>
        <p:nvPicPr>
          <p:cNvPr id="2" name="Picture 1"/>
          <p:cNvPicPr>
            <a:picLocks noChangeAspect="1"/>
          </p:cNvPicPr>
          <p:nvPr/>
        </p:nvPicPr>
        <p:blipFill>
          <a:blip r:embed="rId3"/>
          <a:stretch>
            <a:fillRect/>
          </a:stretch>
        </p:blipFill>
        <p:spPr>
          <a:xfrm>
            <a:off x="5519531" y="1527848"/>
            <a:ext cx="3258372" cy="146714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3055373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41"/>
          <p:cNvSpPr txBox="1">
            <a:spLocks noGrp="1"/>
          </p:cNvSpPr>
          <p:nvPr>
            <p:ph type="subTitle" idx="1"/>
          </p:nvPr>
        </p:nvSpPr>
        <p:spPr>
          <a:xfrm>
            <a:off x="715100" y="1118582"/>
            <a:ext cx="6454185" cy="3731644"/>
          </a:xfrm>
          <a:prstGeom prst="rect">
            <a:avLst/>
          </a:prstGeom>
        </p:spPr>
        <p:txBody>
          <a:bodyPr spcFirstLastPara="1" wrap="square" lIns="91425" tIns="91425" rIns="91425" bIns="91425" anchor="t" anchorCtr="0">
            <a:noAutofit/>
          </a:bodyPr>
          <a:lstStyle/>
          <a:p>
            <a:pPr marL="0" lvl="0" indent="0"/>
            <a:r>
              <a:rPr lang="en-US" sz="900" b="1" dirty="0">
                <a:latin typeface="+mn-lt"/>
              </a:rPr>
              <a:t>Agent</a:t>
            </a:r>
          </a:p>
          <a:p>
            <a:pPr marL="0" lvl="0" indent="0"/>
            <a:r>
              <a:rPr lang="en-US" sz="900" dirty="0">
                <a:latin typeface="+mn-lt"/>
              </a:rPr>
              <a:t>The agent is the entity that makes decisions. It receives observations from the environment, takes actions based on a policy, and learns from the consequences of these actions. The primary goal of the agent is to maximize the cumulative reward over time.</a:t>
            </a:r>
          </a:p>
          <a:p>
            <a:pPr marL="0" lvl="0" indent="0"/>
            <a:endParaRPr lang="en-US" sz="900" dirty="0">
              <a:latin typeface="+mn-lt"/>
            </a:endParaRPr>
          </a:p>
          <a:p>
            <a:pPr marL="0" lvl="0" indent="0"/>
            <a:r>
              <a:rPr lang="en-US" sz="900" b="1" dirty="0">
                <a:latin typeface="+mn-lt"/>
              </a:rPr>
              <a:t>Environment</a:t>
            </a:r>
          </a:p>
          <a:p>
            <a:pPr marL="0" lvl="0" indent="0"/>
            <a:r>
              <a:rPr lang="en-US" sz="900" dirty="0">
                <a:latin typeface="+mn-lt"/>
              </a:rPr>
              <a:t>The environment is where the agent operates. It can be a physical environment, a simulated environment, or a combination of both. The environment provides feedback to the agent in the form of rewards or penalties based on the agent’s actions.</a:t>
            </a:r>
          </a:p>
          <a:p>
            <a:pPr marL="0" lvl="0" indent="0"/>
            <a:endParaRPr lang="en-US" sz="900" dirty="0">
              <a:latin typeface="+mn-lt"/>
            </a:endParaRPr>
          </a:p>
          <a:p>
            <a:pPr marL="0" lvl="0" indent="0"/>
            <a:r>
              <a:rPr lang="en-US" sz="900" b="1" dirty="0">
                <a:latin typeface="+mn-lt"/>
              </a:rPr>
              <a:t>State</a:t>
            </a:r>
          </a:p>
          <a:p>
            <a:pPr marL="0" lvl="0" indent="0"/>
            <a:r>
              <a:rPr lang="en-US" sz="900" dirty="0">
                <a:latin typeface="+mn-lt"/>
              </a:rPr>
              <a:t>The state represents the current situation of the agent in the environment. It can include relevant information such as the agent’s location, the presence of obstacles, or any other factors that might impact the agent’s decision-making process.</a:t>
            </a:r>
          </a:p>
          <a:p>
            <a:pPr marL="0" lvl="0" indent="0"/>
            <a:endParaRPr lang="en-US" sz="900" dirty="0">
              <a:latin typeface="+mn-lt"/>
            </a:endParaRPr>
          </a:p>
          <a:p>
            <a:pPr marL="0" lvl="0" indent="0"/>
            <a:r>
              <a:rPr lang="en-US" sz="900" b="1" dirty="0">
                <a:latin typeface="+mn-lt"/>
              </a:rPr>
              <a:t>Action</a:t>
            </a:r>
          </a:p>
          <a:p>
            <a:pPr marL="0" lvl="0" indent="0"/>
            <a:r>
              <a:rPr lang="en-US" sz="900" dirty="0">
                <a:latin typeface="+mn-lt"/>
              </a:rPr>
              <a:t>Decisions made by the agent based on the current state are referred to as actions. The agent selects an action from a set of possible actions, which then affects the state of the environment and potentially leads to rewards or penalties.</a:t>
            </a:r>
          </a:p>
          <a:p>
            <a:pPr marL="0" lvl="0" indent="0"/>
            <a:endParaRPr lang="en-US" sz="900" dirty="0">
              <a:latin typeface="+mn-lt"/>
            </a:endParaRPr>
          </a:p>
          <a:p>
            <a:pPr marL="0" lvl="0" indent="0"/>
            <a:r>
              <a:rPr lang="en-US" sz="900" b="1" dirty="0">
                <a:latin typeface="+mn-lt"/>
              </a:rPr>
              <a:t>Reward</a:t>
            </a:r>
          </a:p>
          <a:p>
            <a:pPr marL="0" lvl="0" indent="0"/>
            <a:r>
              <a:rPr lang="en-US" sz="900" dirty="0">
                <a:latin typeface="+mn-lt"/>
              </a:rPr>
              <a:t>Rewards are the positive or negative feedback that the agent receives from the environment based on its actions. The goal of reinforcement learning is to maximize the cumulative reward over time, i.e., to find an optimal policy that leads to the highest possible long-term reward.</a:t>
            </a:r>
          </a:p>
          <a:p>
            <a:pPr marL="0" lvl="0" indent="0"/>
            <a:endParaRPr lang="en-US" sz="900" dirty="0">
              <a:latin typeface="+mn-lt"/>
            </a:endParaRPr>
          </a:p>
          <a:p>
            <a:pPr marL="0" lvl="0" indent="0"/>
            <a:r>
              <a:rPr lang="en-US" sz="900" b="1" dirty="0">
                <a:latin typeface="+mn-lt"/>
              </a:rPr>
              <a:t>Policy</a:t>
            </a:r>
          </a:p>
          <a:p>
            <a:pPr marL="0" lvl="0" indent="0"/>
            <a:r>
              <a:rPr lang="en-US" sz="900" dirty="0">
                <a:latin typeface="+mn-lt"/>
              </a:rPr>
              <a:t>The policy is a strategy that the agent uses to determine actions based on the current state. It can be represented as a function mapping states to actions. Policies can be deterministic (fixed action for each state) or stochastic (probabilistic distribution over actions).</a:t>
            </a:r>
            <a:endParaRPr lang="en-SG" sz="900" dirty="0">
              <a:latin typeface="+mn-lt"/>
            </a:endParaRPr>
          </a:p>
        </p:txBody>
      </p:sp>
      <p:sp>
        <p:nvSpPr>
          <p:cNvPr id="250" name="Google Shape;250;p41"/>
          <p:cNvSpPr txBox="1">
            <a:spLocks noGrp="1"/>
          </p:cNvSpPr>
          <p:nvPr>
            <p:ph type="title"/>
          </p:nvPr>
        </p:nvSpPr>
        <p:spPr>
          <a:xfrm>
            <a:off x="715100" y="535000"/>
            <a:ext cx="7713900" cy="548700"/>
          </a:xfrm>
          <a:prstGeom prst="rect">
            <a:avLst/>
          </a:prstGeom>
        </p:spPr>
        <p:txBody>
          <a:bodyPr spcFirstLastPara="1" wrap="square" lIns="91425" tIns="91425" rIns="91425" bIns="91425" anchor="t" anchorCtr="0">
            <a:noAutofit/>
          </a:bodyPr>
          <a:lstStyle/>
          <a:p>
            <a:pPr lvl="0"/>
            <a:r>
              <a:rPr lang="en-US" dirty="0">
                <a:latin typeface="+mn-lt"/>
              </a:rPr>
              <a:t>Main Components of Reinforcement Learning</a:t>
            </a:r>
            <a:endParaRPr lang="en-SG" dirty="0">
              <a:latin typeface="+mn-lt"/>
            </a:endParaRPr>
          </a:p>
        </p:txBody>
      </p:sp>
      <p:sp>
        <p:nvSpPr>
          <p:cNvPr id="2" name="AutoShape 2" descr="Reinforcement Learning ..."/>
          <p:cNvSpPr>
            <a:spLocks noChangeAspect="1" noChangeArrowheads="1"/>
          </p:cNvSpPr>
          <p:nvPr/>
        </p:nvSpPr>
        <p:spPr bwMode="auto">
          <a:xfrm>
            <a:off x="155575" y="-700088"/>
            <a:ext cx="3114675" cy="146685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 name="Picture 7"/>
          <p:cNvPicPr>
            <a:picLocks noChangeAspect="1"/>
          </p:cNvPicPr>
          <p:nvPr/>
        </p:nvPicPr>
        <p:blipFill rotWithShape="1">
          <a:blip r:embed="rId3"/>
          <a:srcRect r="41844"/>
          <a:stretch/>
        </p:blipFill>
        <p:spPr>
          <a:xfrm>
            <a:off x="7448297" y="1726368"/>
            <a:ext cx="1328099" cy="858285"/>
          </a:xfrm>
          <a:prstGeom prst="rect">
            <a:avLst/>
          </a:prstGeom>
        </p:spPr>
      </p:pic>
      <p:pic>
        <p:nvPicPr>
          <p:cNvPr id="14" name="Picture 13"/>
          <p:cNvPicPr>
            <a:picLocks noChangeAspect="1"/>
          </p:cNvPicPr>
          <p:nvPr/>
        </p:nvPicPr>
        <p:blipFill rotWithShape="1">
          <a:blip r:embed="rId3"/>
          <a:srcRect l="58736"/>
          <a:stretch/>
        </p:blipFill>
        <p:spPr>
          <a:xfrm>
            <a:off x="7641170" y="3114677"/>
            <a:ext cx="942354" cy="858285"/>
          </a:xfrm>
          <a:prstGeom prst="rect">
            <a:avLst/>
          </a:prstGeom>
        </p:spPr>
      </p:pic>
      <mc:AlternateContent xmlns:mc="http://schemas.openxmlformats.org/markup-compatibility/2006" xmlns:p14="http://schemas.microsoft.com/office/powerpoint/2010/main">
        <mc:Choice Requires="p14">
          <p:contentPart p14:bwMode="auto" r:id="rId4">
            <p14:nvContentPartPr>
              <p14:cNvPr id="16" name="Ink 15"/>
              <p14:cNvContentPartPr/>
              <p14:nvPr/>
            </p14:nvContentPartPr>
            <p14:xfrm>
              <a:off x="7341704" y="2014378"/>
              <a:ext cx="1657080" cy="1458720"/>
            </p14:xfrm>
          </p:contentPart>
        </mc:Choice>
        <mc:Fallback xmlns="">
          <p:pic>
            <p:nvPicPr>
              <p:cNvPr id="16" name="Ink 15"/>
              <p:cNvPicPr/>
              <p:nvPr/>
            </p:nvPicPr>
            <p:blipFill>
              <a:blip r:embed="rId5"/>
              <a:stretch>
                <a:fillRect/>
              </a:stretch>
            </p:blipFill>
            <p:spPr>
              <a:xfrm>
                <a:off x="7333424" y="2006098"/>
                <a:ext cx="1673640" cy="1475280"/>
              </a:xfrm>
              <a:prstGeom prst="rect">
                <a:avLst/>
              </a:prstGeom>
            </p:spPr>
          </p:pic>
        </mc:Fallback>
      </mc:AlternateContent>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14" name="Google Shape;250;p41">
            <a:extLst>
              <a:ext uri="{FF2B5EF4-FFF2-40B4-BE49-F238E27FC236}">
                <a16:creationId xmlns:a16="http://schemas.microsoft.com/office/drawing/2014/main" id="{0B06F112-D2FE-3334-3329-8AE938D05612}"/>
              </a:ext>
            </a:extLst>
          </p:cNvPr>
          <p:cNvSpPr txBox="1">
            <a:spLocks noGrp="1"/>
          </p:cNvSpPr>
          <p:nvPr>
            <p:ph type="title"/>
          </p:nvPr>
        </p:nvSpPr>
        <p:spPr>
          <a:xfrm>
            <a:off x="715050" y="535000"/>
            <a:ext cx="7713900" cy="548700"/>
          </a:xfrm>
          <a:prstGeom prst="rect">
            <a:avLst/>
          </a:prstGeom>
        </p:spPr>
        <p:txBody>
          <a:bodyPr spcFirstLastPara="1" wrap="square" lIns="91425" tIns="91425" rIns="91425" bIns="91425" anchor="t" anchorCtr="0">
            <a:noAutofit/>
          </a:bodyPr>
          <a:lstStyle/>
          <a:p>
            <a:pPr lvl="0"/>
            <a:r>
              <a:rPr lang="en-SG" dirty="0">
                <a:latin typeface="+mn-lt"/>
              </a:rPr>
              <a:t>Applications of Reinforcement Learning</a:t>
            </a:r>
          </a:p>
        </p:txBody>
      </p:sp>
      <p:sp>
        <p:nvSpPr>
          <p:cNvPr id="20" name="TextBox 19">
            <a:extLst>
              <a:ext uri="{FF2B5EF4-FFF2-40B4-BE49-F238E27FC236}">
                <a16:creationId xmlns:a16="http://schemas.microsoft.com/office/drawing/2014/main" id="{39D762E5-547F-146A-35C7-4BE5DFFC27E2}"/>
              </a:ext>
            </a:extLst>
          </p:cNvPr>
          <p:cNvSpPr txBox="1"/>
          <p:nvPr/>
        </p:nvSpPr>
        <p:spPr>
          <a:xfrm>
            <a:off x="715050" y="1217230"/>
            <a:ext cx="5564696" cy="3662541"/>
          </a:xfrm>
          <a:prstGeom prst="rect">
            <a:avLst/>
          </a:prstGeom>
          <a:noFill/>
        </p:spPr>
        <p:txBody>
          <a:bodyPr wrap="square">
            <a:spAutoFit/>
          </a:bodyPr>
          <a:lstStyle/>
          <a:p>
            <a:pPr lvl="0"/>
            <a:r>
              <a:rPr lang="en-US" sz="800" b="1" dirty="0">
                <a:latin typeface="+mn-lt"/>
              </a:rPr>
              <a:t>Robotics</a:t>
            </a:r>
          </a:p>
          <a:p>
            <a:pPr lvl="0"/>
            <a:r>
              <a:rPr lang="en-US" sz="800" dirty="0">
                <a:latin typeface="+mn-lt"/>
              </a:rPr>
              <a:t>Reinforcement Learning allows robots to learn to pick up and manipulate objects through trial and error. By exploring various gripping techniques and receiving feedback (e.g., whether the object was successfully grasped or dropped), robots optimize their actions. For example, a robot may learn to adjust its grip strength based on the weight and fragility of different objects, leading to more effective handling in real-world scenarios.</a:t>
            </a:r>
          </a:p>
          <a:p>
            <a:pPr lvl="0"/>
            <a:endParaRPr lang="en-US" sz="800" dirty="0">
              <a:latin typeface="+mn-lt"/>
            </a:endParaRPr>
          </a:p>
          <a:p>
            <a:pPr lvl="0"/>
            <a:r>
              <a:rPr lang="en-US" sz="800" b="1" dirty="0">
                <a:latin typeface="+mn-lt"/>
              </a:rPr>
              <a:t>Autonomous Vehicles</a:t>
            </a:r>
          </a:p>
          <a:p>
            <a:pPr lvl="0"/>
            <a:r>
              <a:rPr lang="en-US" sz="800" dirty="0">
                <a:latin typeface="+mn-lt"/>
              </a:rPr>
              <a:t>In autonomous vehicles, Reinforcement Learning algorithms evaluate multiple potential routes and their consequences (like travel time, fuel efficiency, and safety) to determine the most optimal path. The vehicle learns from past journeys and real-time data (e.g., traffic conditions and road hazards) to adapt its driving strategy dynamically. This enables better decision-making during navigation and enhances overall driving performance.</a:t>
            </a:r>
          </a:p>
          <a:p>
            <a:pPr lvl="0"/>
            <a:endParaRPr lang="en-US" sz="800" dirty="0">
              <a:latin typeface="+mn-lt"/>
            </a:endParaRPr>
          </a:p>
          <a:p>
            <a:pPr lvl="0"/>
            <a:r>
              <a:rPr lang="en-US" sz="800" b="1" dirty="0">
                <a:latin typeface="+mn-lt"/>
              </a:rPr>
              <a:t>Gaming and Simulations</a:t>
            </a:r>
          </a:p>
          <a:p>
            <a:pPr lvl="0"/>
            <a:r>
              <a:rPr lang="en-US" sz="800" dirty="0">
                <a:latin typeface="+mn-lt"/>
              </a:rPr>
              <a:t>Reinforcement Learning agents learn to excel in complex games by engaging in numerous simulated games against themselves or other agents. They develop strategies by exploring different moves, receiving rewards for winning or achieving objectives, and adjusting their tactics accordingly. For instance, in games like </a:t>
            </a:r>
            <a:r>
              <a:rPr lang="en-US" sz="800" dirty="0" err="1">
                <a:latin typeface="+mn-lt"/>
              </a:rPr>
              <a:t>Dota</a:t>
            </a:r>
            <a:r>
              <a:rPr lang="en-US" sz="800" dirty="0">
                <a:latin typeface="+mn-lt"/>
              </a:rPr>
              <a:t> 2 or StarCraft II, agents analyze the consequences of actions to refine their strategies, often surpassing human capabilities through extensive training and optimization.</a:t>
            </a:r>
          </a:p>
          <a:p>
            <a:pPr lvl="0"/>
            <a:endParaRPr lang="en-US" sz="800" dirty="0">
              <a:latin typeface="+mn-lt"/>
            </a:endParaRPr>
          </a:p>
          <a:p>
            <a:pPr lvl="0"/>
            <a:r>
              <a:rPr lang="en-US" sz="800" b="1" dirty="0">
                <a:latin typeface="+mn-lt"/>
              </a:rPr>
              <a:t>Finance and Trading</a:t>
            </a:r>
          </a:p>
          <a:p>
            <a:pPr lvl="0"/>
            <a:r>
              <a:rPr lang="en-US" sz="800" dirty="0">
                <a:latin typeface="+mn-lt"/>
              </a:rPr>
              <a:t>Reinforcement Learning algorithms create models that continuously learn from historical and real-time market data. By simulating different trading scenarios and evaluating outcomes, these models adapt their strategies to changing market conditions</a:t>
            </a:r>
          </a:p>
          <a:p>
            <a:pPr lvl="0"/>
            <a:endParaRPr lang="en-US" sz="800" dirty="0">
              <a:latin typeface="+mn-lt"/>
            </a:endParaRPr>
          </a:p>
          <a:p>
            <a:pPr lvl="0"/>
            <a:r>
              <a:rPr lang="en-US" sz="800" b="1" dirty="0">
                <a:latin typeface="+mn-lt"/>
              </a:rPr>
              <a:t>Chat Bots</a:t>
            </a:r>
          </a:p>
          <a:p>
            <a:pPr lvl="0"/>
            <a:r>
              <a:rPr lang="en-US" sz="800" dirty="0">
                <a:latin typeface="+mn-lt"/>
              </a:rPr>
              <a:t>Reinforcement Learning enhances </a:t>
            </a:r>
            <a:r>
              <a:rPr lang="en-US" sz="800" dirty="0" err="1">
                <a:latin typeface="+mn-lt"/>
              </a:rPr>
              <a:t>chatbots</a:t>
            </a:r>
            <a:r>
              <a:rPr lang="en-US" sz="800" dirty="0">
                <a:latin typeface="+mn-lt"/>
              </a:rPr>
              <a:t> by enabling them to learn from user interactions over time. As they engage in conversations, they receive feedback on the quality of their responses (e.g., user satisfaction or escalation of issues). This feedback loop allows </a:t>
            </a:r>
            <a:r>
              <a:rPr lang="en-US" sz="800" dirty="0" err="1">
                <a:latin typeface="+mn-lt"/>
              </a:rPr>
              <a:t>chatbots</a:t>
            </a:r>
            <a:r>
              <a:rPr lang="en-US" sz="800" dirty="0">
                <a:latin typeface="+mn-lt"/>
              </a:rPr>
              <a:t> to adjust their conversational strategies, improving their ability to provide relevant and context-aware responses, leading to more natural and effective interactions with users.</a:t>
            </a:r>
            <a:endParaRPr lang="en-SG" sz="800" dirty="0">
              <a:latin typeface="+mn-lt"/>
            </a:endParaRPr>
          </a:p>
        </p:txBody>
      </p:sp>
      <p:pic>
        <p:nvPicPr>
          <p:cNvPr id="4" name="Picture 3"/>
          <p:cNvPicPr>
            <a:picLocks noChangeAspect="1"/>
          </p:cNvPicPr>
          <p:nvPr/>
        </p:nvPicPr>
        <p:blipFill>
          <a:blip r:embed="rId3"/>
          <a:stretch>
            <a:fillRect/>
          </a:stretch>
        </p:blipFill>
        <p:spPr>
          <a:xfrm>
            <a:off x="7297949" y="1083700"/>
            <a:ext cx="1131001" cy="769247"/>
          </a:xfrm>
          <a:prstGeom prst="rect">
            <a:avLst/>
          </a:prstGeom>
        </p:spPr>
      </p:pic>
      <p:pic>
        <p:nvPicPr>
          <p:cNvPr id="7" name="Picture 6"/>
          <p:cNvPicPr>
            <a:picLocks noChangeAspect="1"/>
          </p:cNvPicPr>
          <p:nvPr/>
        </p:nvPicPr>
        <p:blipFill>
          <a:blip r:embed="rId4"/>
          <a:stretch>
            <a:fillRect/>
          </a:stretch>
        </p:blipFill>
        <p:spPr>
          <a:xfrm>
            <a:off x="7229061" y="1986477"/>
            <a:ext cx="1279402" cy="716465"/>
          </a:xfrm>
          <a:prstGeom prst="rect">
            <a:avLst/>
          </a:prstGeom>
        </p:spPr>
      </p:pic>
      <p:pic>
        <p:nvPicPr>
          <p:cNvPr id="11" name="Picture 10"/>
          <p:cNvPicPr>
            <a:picLocks noChangeAspect="1"/>
          </p:cNvPicPr>
          <p:nvPr/>
        </p:nvPicPr>
        <p:blipFill>
          <a:blip r:embed="rId5"/>
          <a:stretch>
            <a:fillRect/>
          </a:stretch>
        </p:blipFill>
        <p:spPr>
          <a:xfrm>
            <a:off x="7047405" y="2836472"/>
            <a:ext cx="1632088" cy="642806"/>
          </a:xfrm>
          <a:prstGeom prst="rect">
            <a:avLst/>
          </a:prstGeom>
        </p:spPr>
      </p:pic>
      <p:pic>
        <p:nvPicPr>
          <p:cNvPr id="17" name="Picture 16"/>
          <p:cNvPicPr>
            <a:picLocks noChangeAspect="1"/>
          </p:cNvPicPr>
          <p:nvPr/>
        </p:nvPicPr>
        <p:blipFill>
          <a:blip r:embed="rId6"/>
          <a:stretch>
            <a:fillRect/>
          </a:stretch>
        </p:blipFill>
        <p:spPr>
          <a:xfrm>
            <a:off x="7047405" y="3612808"/>
            <a:ext cx="1714831" cy="515707"/>
          </a:xfrm>
          <a:prstGeom prst="rect">
            <a:avLst/>
          </a:prstGeom>
        </p:spPr>
      </p:pic>
      <p:pic>
        <p:nvPicPr>
          <p:cNvPr id="3082" name="Picture 10" descr="Self-improving Chatbots based on Deep Reinforcement Learning | by Debmalya  Biswas | Towards Data Scienc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297949" y="4262045"/>
            <a:ext cx="1084013" cy="759841"/>
          </a:xfrm>
          <a:prstGeom prst="rect">
            <a:avLst/>
          </a:prstGeom>
          <a:noFill/>
          <a:extLst>
            <a:ext uri="{909E8E84-426E-40DD-AFC4-6F175D3DCCD1}">
              <a14:hiddenFill xmlns:a14="http://schemas.microsoft.com/office/drawing/2010/main">
                <a:solidFill>
                  <a:srgbClr val="FFFFFF"/>
                </a:solidFill>
              </a14:hiddenFill>
            </a:ext>
          </a:extLst>
        </p:spPr>
      </p:pic>
      <p:cxnSp>
        <p:nvCxnSpPr>
          <p:cNvPr id="19" name="Straight Arrow Connector 18"/>
          <p:cNvCxnSpPr/>
          <p:nvPr/>
        </p:nvCxnSpPr>
        <p:spPr>
          <a:xfrm flipV="1">
            <a:off x="6416805" y="1531544"/>
            <a:ext cx="630600" cy="70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6360151" y="2344709"/>
            <a:ext cx="63037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a:off x="6201125" y="3157875"/>
            <a:ext cx="63037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cxnSpLocks/>
          </p:cNvCxnSpPr>
          <p:nvPr/>
        </p:nvCxnSpPr>
        <p:spPr>
          <a:xfrm>
            <a:off x="6279746" y="3870661"/>
            <a:ext cx="55175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a:off x="6316635" y="4641965"/>
            <a:ext cx="67388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150113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41"/>
          <p:cNvSpPr txBox="1">
            <a:spLocks noGrp="1"/>
          </p:cNvSpPr>
          <p:nvPr>
            <p:ph type="subTitle" idx="1"/>
          </p:nvPr>
        </p:nvSpPr>
        <p:spPr>
          <a:xfrm>
            <a:off x="715100" y="1155850"/>
            <a:ext cx="6135539" cy="3607570"/>
          </a:xfrm>
          <a:prstGeom prst="rect">
            <a:avLst/>
          </a:prstGeom>
        </p:spPr>
        <p:txBody>
          <a:bodyPr spcFirstLastPara="1" wrap="square" lIns="91425" tIns="91425" rIns="91425" bIns="91425" anchor="t" anchorCtr="0">
            <a:noAutofit/>
          </a:bodyPr>
          <a:lstStyle/>
          <a:p>
            <a:pPr marL="0" lvl="0" indent="0"/>
            <a:r>
              <a:rPr lang="en-US" sz="900" b="1" dirty="0">
                <a:latin typeface="+mn-lt"/>
              </a:rPr>
              <a:t>Manufacturing</a:t>
            </a:r>
          </a:p>
          <a:p>
            <a:pPr marL="171450" lvl="0" indent="-171450">
              <a:buFont typeface="Arial" panose="020B0604020202020204" pitchFamily="34" charset="0"/>
              <a:buChar char="•"/>
            </a:pPr>
            <a:r>
              <a:rPr lang="en-US" sz="900" dirty="0">
                <a:latin typeface="+mn-lt"/>
              </a:rPr>
              <a:t>Reinforcement Learning is utilized to train robots in manufacturing environments to perform repetitive tasks such as assembly, welding, and packaging. Robots learn from their environment by experimenting with different approaches, receiving feedback on their performance (e.g., successful assembly or errors), and adjusting their actions accordingly.</a:t>
            </a:r>
          </a:p>
          <a:p>
            <a:pPr marL="171450" lvl="0" indent="-171450">
              <a:buFont typeface="Arial" panose="020B0604020202020204" pitchFamily="34" charset="0"/>
              <a:buChar char="•"/>
            </a:pPr>
            <a:r>
              <a:rPr lang="en-US" sz="900" dirty="0">
                <a:latin typeface="+mn-lt"/>
              </a:rPr>
              <a:t>By optimizing task execution, robots can significantly reduce production time and costs.</a:t>
            </a:r>
          </a:p>
          <a:p>
            <a:pPr marL="0" lvl="0" indent="0"/>
            <a:endParaRPr lang="en-US" sz="900" dirty="0">
              <a:latin typeface="+mn-lt"/>
            </a:endParaRPr>
          </a:p>
          <a:p>
            <a:pPr marL="0" lvl="0" indent="0"/>
            <a:r>
              <a:rPr lang="en-US" sz="900" b="1" dirty="0">
                <a:latin typeface="+mn-lt"/>
              </a:rPr>
              <a:t>Gaming and Entertainment</a:t>
            </a:r>
          </a:p>
          <a:p>
            <a:pPr marL="171450" lvl="0" indent="-171450">
              <a:buFont typeface="Arial" panose="020B0604020202020204" pitchFamily="34" charset="0"/>
              <a:buChar char="•"/>
            </a:pPr>
            <a:r>
              <a:rPr lang="en-US" sz="900" dirty="0">
                <a:latin typeface="+mn-lt"/>
              </a:rPr>
              <a:t>Reinforcement Learning is employed to create non-player characters (NPCs) that adapt their behavior based on player actions. NPCs learn from player strategies and adjust their tactics, making the gameplay experience more dynamic and challenging.</a:t>
            </a:r>
          </a:p>
          <a:p>
            <a:pPr marL="171450" lvl="0" indent="-171450">
              <a:buFont typeface="Arial" panose="020B0604020202020204" pitchFamily="34" charset="0"/>
              <a:buChar char="•"/>
            </a:pPr>
            <a:r>
              <a:rPr lang="en-US" sz="900" dirty="0">
                <a:latin typeface="+mn-lt"/>
              </a:rPr>
              <a:t>This allows players to enjoy a more engaging experience as NPCs respond realistically to their actions, leading to greater satisfaction and retention.</a:t>
            </a:r>
          </a:p>
          <a:p>
            <a:pPr marL="0" lvl="0" indent="0"/>
            <a:endParaRPr lang="en-US" sz="900" dirty="0">
              <a:latin typeface="+mn-lt"/>
            </a:endParaRPr>
          </a:p>
          <a:p>
            <a:pPr marL="0" lvl="0" indent="0"/>
            <a:r>
              <a:rPr lang="en-US" sz="900" b="1" dirty="0">
                <a:latin typeface="+mn-lt"/>
              </a:rPr>
              <a:t>Automotive</a:t>
            </a:r>
          </a:p>
          <a:p>
            <a:pPr marL="171450" lvl="0" indent="-171450">
              <a:buFont typeface="Arial" panose="020B0604020202020204" pitchFamily="34" charset="0"/>
              <a:buChar char="•"/>
            </a:pPr>
            <a:r>
              <a:rPr lang="en-US" sz="900" dirty="0">
                <a:latin typeface="+mn-lt"/>
              </a:rPr>
              <a:t>Reinforcement Learning automates critical functions in autonomous vehicles, including navigation, decision-making, and obstacle avoidance. Vehicles learn from their surroundings and past experiences to improve driving strategies under various conditions (e.g., urban environments, highway driving).</a:t>
            </a:r>
          </a:p>
          <a:p>
            <a:pPr marL="171450" lvl="0" indent="-171450">
              <a:buFont typeface="Arial" panose="020B0604020202020204" pitchFamily="34" charset="0"/>
              <a:buChar char="•"/>
            </a:pPr>
            <a:r>
              <a:rPr lang="en-US" sz="900" dirty="0">
                <a:latin typeface="+mn-lt"/>
              </a:rPr>
              <a:t>By continuously learning and adapting to real-world scenarios, autonomous vehicles can enhance safety, reducing the likelihood of accidents.</a:t>
            </a:r>
          </a:p>
          <a:p>
            <a:pPr marL="0" lvl="0" indent="0"/>
            <a:endParaRPr lang="en-US" sz="900" dirty="0">
              <a:latin typeface="+mn-lt"/>
            </a:endParaRPr>
          </a:p>
          <a:p>
            <a:pPr marL="0" lvl="0" indent="0"/>
            <a:r>
              <a:rPr lang="en-US" sz="900" b="1" dirty="0">
                <a:latin typeface="+mn-lt"/>
              </a:rPr>
              <a:t>Healthcare</a:t>
            </a:r>
          </a:p>
          <a:p>
            <a:pPr marL="171450" lvl="0" indent="-171450">
              <a:buFont typeface="Arial" panose="020B0604020202020204" pitchFamily="34" charset="0"/>
              <a:buChar char="•"/>
            </a:pPr>
            <a:r>
              <a:rPr lang="en-US" sz="900" dirty="0">
                <a:latin typeface="+mn-lt"/>
              </a:rPr>
              <a:t>Reinforcement Learning powers virtual health assistants that guide patients through treatment plans, helping them remember to take medications, attend appointments, and follow health guidelines based on learned patient behaviors.</a:t>
            </a:r>
          </a:p>
          <a:p>
            <a:pPr marL="171450" lvl="0" indent="-171450">
              <a:buFont typeface="Arial" panose="020B0604020202020204" pitchFamily="34" charset="0"/>
              <a:buChar char="•"/>
            </a:pPr>
            <a:r>
              <a:rPr lang="en-US" sz="900" dirty="0">
                <a:latin typeface="+mn-lt"/>
              </a:rPr>
              <a:t>Tailored reminders and recommendations improve patient adherence to treatment plans, leading to better health outcomes.</a:t>
            </a:r>
            <a:endParaRPr lang="en-SG" sz="900" dirty="0">
              <a:latin typeface="+mn-lt"/>
            </a:endParaRPr>
          </a:p>
        </p:txBody>
      </p:sp>
      <p:sp>
        <p:nvSpPr>
          <p:cNvPr id="250" name="Google Shape;250;p41"/>
          <p:cNvSpPr txBox="1">
            <a:spLocks noGrp="1"/>
          </p:cNvSpPr>
          <p:nvPr>
            <p:ph type="title"/>
          </p:nvPr>
        </p:nvSpPr>
        <p:spPr>
          <a:xfrm>
            <a:off x="715100" y="535000"/>
            <a:ext cx="7713900" cy="548700"/>
          </a:xfrm>
          <a:prstGeom prst="rect">
            <a:avLst/>
          </a:prstGeom>
        </p:spPr>
        <p:txBody>
          <a:bodyPr spcFirstLastPara="1" wrap="square" lIns="91425" tIns="91425" rIns="91425" bIns="91425" anchor="t" anchorCtr="0">
            <a:noAutofit/>
          </a:bodyPr>
          <a:lstStyle/>
          <a:p>
            <a:pPr lvl="0"/>
            <a:r>
              <a:rPr lang="en-US" dirty="0">
                <a:latin typeface="+mn-lt"/>
              </a:rPr>
              <a:t>How is Reinforcement Learning Used in The Industry</a:t>
            </a:r>
            <a:endParaRPr lang="en-SG" dirty="0">
              <a:latin typeface="+mn-lt"/>
            </a:endParaRPr>
          </a:p>
        </p:txBody>
      </p:sp>
      <p:pic>
        <p:nvPicPr>
          <p:cNvPr id="3" name="Picture 2"/>
          <p:cNvPicPr>
            <a:picLocks noChangeAspect="1"/>
          </p:cNvPicPr>
          <p:nvPr/>
        </p:nvPicPr>
        <p:blipFill>
          <a:blip r:embed="rId3"/>
          <a:stretch>
            <a:fillRect/>
          </a:stretch>
        </p:blipFill>
        <p:spPr>
          <a:xfrm>
            <a:off x="7427843" y="1254547"/>
            <a:ext cx="1283989" cy="722244"/>
          </a:xfrm>
          <a:prstGeom prst="rect">
            <a:avLst/>
          </a:prstGeom>
        </p:spPr>
      </p:pic>
      <p:pic>
        <p:nvPicPr>
          <p:cNvPr id="4100" name="Picture 4" descr="inworld.ai"/>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27843" y="2201141"/>
            <a:ext cx="1272825" cy="715964"/>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An Autonomous Car Learned how to Drive itself in 20 minutes using Reinforcement  Learni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27843" y="3141455"/>
            <a:ext cx="1268164" cy="713740"/>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12 Real-World Applications of Machine Learning in Healthcare -  DataScienceCentral.com"/>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27843" y="4079546"/>
            <a:ext cx="1268164" cy="683874"/>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p:cNvCxnSpPr/>
          <p:nvPr/>
        </p:nvCxnSpPr>
        <p:spPr>
          <a:xfrm flipV="1">
            <a:off x="6838122" y="1669281"/>
            <a:ext cx="483704" cy="132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V="1">
            <a:off x="6838122" y="2580439"/>
            <a:ext cx="483704" cy="132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V="1">
            <a:off x="6850639" y="3498325"/>
            <a:ext cx="483704" cy="132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V="1">
            <a:off x="6850639" y="4382735"/>
            <a:ext cx="483704" cy="132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046509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41"/>
          <p:cNvSpPr txBox="1">
            <a:spLocks noGrp="1"/>
          </p:cNvSpPr>
          <p:nvPr>
            <p:ph type="subTitle" idx="1"/>
          </p:nvPr>
        </p:nvSpPr>
        <p:spPr>
          <a:xfrm>
            <a:off x="715100" y="1292813"/>
            <a:ext cx="5476555" cy="3554875"/>
          </a:xfrm>
          <a:prstGeom prst="rect">
            <a:avLst/>
          </a:prstGeom>
        </p:spPr>
        <p:txBody>
          <a:bodyPr spcFirstLastPara="1" wrap="square" lIns="91425" tIns="91425" rIns="91425" bIns="91425" anchor="t" anchorCtr="0">
            <a:noAutofit/>
          </a:bodyPr>
          <a:lstStyle/>
          <a:p>
            <a:pPr marL="0" lvl="0" indent="0"/>
            <a:r>
              <a:rPr lang="en-US" sz="1100" dirty="0">
                <a:latin typeface="+mn-lt"/>
              </a:rPr>
              <a:t>The inverted pendulum swing up problem is based on the classic problem in control theory. The system consists of a pendulum attached at one end to a fixed point, and the other end being free. The pendulum starts in a random position and the goal is to </a:t>
            </a:r>
            <a:r>
              <a:rPr lang="en-US" sz="1100" dirty="0">
                <a:solidFill>
                  <a:srgbClr val="FF0000"/>
                </a:solidFill>
                <a:latin typeface="+mn-lt"/>
              </a:rPr>
              <a:t>apply torque on the free end to swing it into an upright position</a:t>
            </a:r>
            <a:r>
              <a:rPr lang="en-US" sz="1100" dirty="0">
                <a:latin typeface="+mn-lt"/>
              </a:rPr>
              <a:t>, with its center of gravity right above the fixed point.</a:t>
            </a:r>
          </a:p>
          <a:p>
            <a:pPr marL="0" lvl="0" indent="0"/>
            <a:endParaRPr lang="en-US" sz="1100" dirty="0">
              <a:latin typeface="+mn-lt"/>
            </a:endParaRPr>
          </a:p>
          <a:p>
            <a:pPr marL="0" lvl="0" indent="0"/>
            <a:r>
              <a:rPr lang="en-US" sz="1100" dirty="0">
                <a:latin typeface="+mn-lt"/>
              </a:rPr>
              <a:t>The diagram below specifies the coordinate system used for the implementation of the pendulum's dynamic equations.</a:t>
            </a:r>
          </a:p>
          <a:p>
            <a:pPr marL="0" lvl="0" indent="0"/>
            <a:endParaRPr lang="en-US" sz="1100" dirty="0">
              <a:latin typeface="+mn-lt"/>
            </a:endParaRPr>
          </a:p>
          <a:p>
            <a:pPr marL="171450" lvl="0" indent="-171450">
              <a:buFont typeface="Arial" panose="020B0604020202020204" pitchFamily="34" charset="0"/>
              <a:buChar char="•"/>
            </a:pPr>
            <a:r>
              <a:rPr lang="en-US" sz="1100" dirty="0">
                <a:latin typeface="+mn-lt"/>
              </a:rPr>
              <a:t>x-y: </a:t>
            </a:r>
            <a:r>
              <a:rPr lang="en-US" sz="1100" dirty="0" err="1">
                <a:latin typeface="+mn-lt"/>
              </a:rPr>
              <a:t>cartesian</a:t>
            </a:r>
            <a:r>
              <a:rPr lang="en-US" sz="1100" dirty="0">
                <a:latin typeface="+mn-lt"/>
              </a:rPr>
              <a:t> coordinates of the pendulum's end in meters.</a:t>
            </a:r>
          </a:p>
          <a:p>
            <a:pPr marL="171450" lvl="0" indent="-171450">
              <a:buFont typeface="Arial" panose="020B0604020202020204" pitchFamily="34" charset="0"/>
              <a:buChar char="•"/>
            </a:pPr>
            <a:r>
              <a:rPr lang="en-US" sz="1100" dirty="0">
                <a:latin typeface="+mn-lt"/>
              </a:rPr>
              <a:t>theta : angle in radians.</a:t>
            </a:r>
          </a:p>
          <a:p>
            <a:pPr marL="171450" lvl="0" indent="-171450">
              <a:buFont typeface="Arial" panose="020B0604020202020204" pitchFamily="34" charset="0"/>
              <a:buChar char="•"/>
            </a:pPr>
            <a:r>
              <a:rPr lang="en-US" sz="1100" dirty="0">
                <a:latin typeface="+mn-lt"/>
              </a:rPr>
              <a:t>tau: torque in N m. Defined as positive counter-clockwise.</a:t>
            </a:r>
          </a:p>
        </p:txBody>
      </p:sp>
      <p:sp>
        <p:nvSpPr>
          <p:cNvPr id="250" name="Google Shape;250;p41"/>
          <p:cNvSpPr txBox="1">
            <a:spLocks noGrp="1"/>
          </p:cNvSpPr>
          <p:nvPr>
            <p:ph type="title"/>
          </p:nvPr>
        </p:nvSpPr>
        <p:spPr>
          <a:xfrm>
            <a:off x="715100" y="535000"/>
            <a:ext cx="7713900" cy="548700"/>
          </a:xfrm>
          <a:prstGeom prst="rect">
            <a:avLst/>
          </a:prstGeom>
        </p:spPr>
        <p:txBody>
          <a:bodyPr spcFirstLastPara="1" wrap="square" lIns="91425" tIns="91425" rIns="91425" bIns="91425" anchor="t" anchorCtr="0">
            <a:noAutofit/>
          </a:bodyPr>
          <a:lstStyle/>
          <a:p>
            <a:pPr lvl="0"/>
            <a:r>
              <a:rPr lang="en-SG" dirty="0">
                <a:latin typeface="+mn-lt"/>
              </a:rPr>
              <a:t>Task Description</a:t>
            </a:r>
          </a:p>
        </p:txBody>
      </p:sp>
      <p:pic>
        <p:nvPicPr>
          <p:cNvPr id="6" name="Picture 5"/>
          <p:cNvPicPr>
            <a:picLocks noChangeAspect="1"/>
          </p:cNvPicPr>
          <p:nvPr/>
        </p:nvPicPr>
        <p:blipFill>
          <a:blip r:embed="rId3"/>
          <a:stretch>
            <a:fillRect/>
          </a:stretch>
        </p:blipFill>
        <p:spPr>
          <a:xfrm>
            <a:off x="6591178" y="1645157"/>
            <a:ext cx="1752845" cy="138131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Google Shape;249;p41">
            <a:extLst>
              <a:ext uri="{FF2B5EF4-FFF2-40B4-BE49-F238E27FC236}">
                <a16:creationId xmlns:a16="http://schemas.microsoft.com/office/drawing/2014/main" id="{21AE0B2F-AD7B-B83C-3AD6-B0BFD6A07F00}"/>
              </a:ext>
            </a:extLst>
          </p:cNvPr>
          <p:cNvSpPr txBox="1">
            <a:spLocks/>
          </p:cNvSpPr>
          <p:nvPr/>
        </p:nvSpPr>
        <p:spPr>
          <a:xfrm>
            <a:off x="6848600" y="3026475"/>
            <a:ext cx="1237999" cy="29154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1pPr>
            <a:lvl2pPr marL="914400" marR="0" lvl="1"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2pPr>
            <a:lvl3pPr marL="1371600" marR="0" lvl="2"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3pPr>
            <a:lvl4pPr marL="1828800" marR="0" lvl="3"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4pPr>
            <a:lvl5pPr marL="2286000" marR="0" lvl="4"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5pPr>
            <a:lvl6pPr marL="2743200" marR="0" lvl="5"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6pPr>
            <a:lvl7pPr marL="3200400" marR="0" lvl="6"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7pPr>
            <a:lvl8pPr marL="3657600" marR="0" lvl="7"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8pPr>
            <a:lvl9pPr marL="4114800" marR="0" lvl="8"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9pPr>
          </a:lstStyle>
          <a:p>
            <a:pPr marL="0" indent="0" algn="ctr"/>
            <a:r>
              <a:rPr lang="en-SG" sz="600" b="1" dirty="0">
                <a:latin typeface="+mn-lt"/>
                <a:cs typeface="Calibri Light" panose="020F0302020204030204" pitchFamily="34" charset="0"/>
              </a:rPr>
              <a:t>Pendulum</a:t>
            </a:r>
            <a:endParaRPr lang="en-SG" sz="600" dirty="0">
              <a:latin typeface="+mn-lt"/>
              <a:cs typeface="Calibri Light" panose="020F0302020204030204" pitchFamily="34" charset="0"/>
            </a:endParaRPr>
          </a:p>
        </p:txBody>
      </p:sp>
    </p:spTree>
    <p:extLst>
      <p:ext uri="{BB962C8B-B14F-4D97-AF65-F5344CB8AC3E}">
        <p14:creationId xmlns:p14="http://schemas.microsoft.com/office/powerpoint/2010/main" val="9206164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41"/>
          <p:cNvSpPr txBox="1">
            <a:spLocks noGrp="1"/>
          </p:cNvSpPr>
          <p:nvPr>
            <p:ph type="subTitle" idx="1"/>
          </p:nvPr>
        </p:nvSpPr>
        <p:spPr>
          <a:xfrm>
            <a:off x="776312" y="1083700"/>
            <a:ext cx="6997664" cy="3554875"/>
          </a:xfrm>
          <a:prstGeom prst="rect">
            <a:avLst/>
          </a:prstGeom>
        </p:spPr>
        <p:txBody>
          <a:bodyPr spcFirstLastPara="1" wrap="square" lIns="91425" tIns="91425" rIns="91425" bIns="91425" anchor="t" anchorCtr="0">
            <a:noAutofit/>
          </a:bodyPr>
          <a:lstStyle/>
          <a:p>
            <a:pPr marL="0" lvl="0" indent="0"/>
            <a:r>
              <a:rPr lang="en-US" sz="900" b="1" dirty="0">
                <a:latin typeface="+mn-lt"/>
              </a:rPr>
              <a:t>Action Space</a:t>
            </a:r>
          </a:p>
          <a:p>
            <a:pPr marL="0" lvl="0" indent="0"/>
            <a:r>
              <a:rPr lang="en-US" sz="900" dirty="0">
                <a:latin typeface="+mn-lt"/>
              </a:rPr>
              <a:t>The action is a </a:t>
            </a:r>
            <a:r>
              <a:rPr lang="en-US" sz="900" dirty="0" err="1">
                <a:latin typeface="+mn-lt"/>
              </a:rPr>
              <a:t>ndarray</a:t>
            </a:r>
            <a:r>
              <a:rPr lang="en-US" sz="900" dirty="0">
                <a:latin typeface="+mn-lt"/>
              </a:rPr>
              <a:t> with shape (1,) representing the torque applied to free end of the pendulum.</a:t>
            </a:r>
          </a:p>
          <a:p>
            <a:pPr marL="0" lvl="0" indent="0"/>
            <a:endParaRPr lang="en-US" sz="900" dirty="0">
              <a:latin typeface="+mn-lt"/>
            </a:endParaRPr>
          </a:p>
          <a:p>
            <a:pPr marL="0" lvl="0" indent="0"/>
            <a:endParaRPr lang="en-US" sz="900" dirty="0">
              <a:latin typeface="+mn-lt"/>
            </a:endParaRPr>
          </a:p>
          <a:p>
            <a:pPr marL="0" lvl="0" indent="0"/>
            <a:endParaRPr lang="en-US" sz="900" dirty="0">
              <a:latin typeface="+mn-lt"/>
            </a:endParaRPr>
          </a:p>
          <a:p>
            <a:pPr marL="0" lvl="0" indent="0"/>
            <a:endParaRPr lang="en-US" sz="900" dirty="0">
              <a:latin typeface="+mn-lt"/>
            </a:endParaRPr>
          </a:p>
          <a:p>
            <a:pPr marL="0" lvl="0" indent="0"/>
            <a:r>
              <a:rPr lang="en-US" sz="900" b="1" dirty="0">
                <a:latin typeface="+mn-lt"/>
              </a:rPr>
              <a:t>Observation</a:t>
            </a:r>
          </a:p>
          <a:p>
            <a:pPr marL="0" lvl="0" indent="0"/>
            <a:r>
              <a:rPr lang="en-US" sz="900" dirty="0">
                <a:latin typeface="+mn-lt"/>
              </a:rPr>
              <a:t>Space The observation is a </a:t>
            </a:r>
            <a:r>
              <a:rPr lang="en-US" sz="900" dirty="0" err="1">
                <a:latin typeface="+mn-lt"/>
              </a:rPr>
              <a:t>ndarray</a:t>
            </a:r>
            <a:r>
              <a:rPr lang="en-US" sz="900" dirty="0">
                <a:latin typeface="+mn-lt"/>
              </a:rPr>
              <a:t> with shape (3,) representing the x-y coordinates of the pendulum's free end and its angular velocity.</a:t>
            </a:r>
          </a:p>
          <a:p>
            <a:pPr marL="0" lvl="0" indent="0"/>
            <a:endParaRPr lang="en-US" sz="900" dirty="0">
              <a:latin typeface="+mn-lt"/>
            </a:endParaRPr>
          </a:p>
          <a:p>
            <a:pPr marL="0" lvl="0" indent="0"/>
            <a:endParaRPr lang="en-US" sz="900" dirty="0">
              <a:latin typeface="+mn-lt"/>
            </a:endParaRPr>
          </a:p>
          <a:p>
            <a:pPr marL="0" lvl="0" indent="0"/>
            <a:endParaRPr lang="en-US" sz="900" dirty="0">
              <a:latin typeface="+mn-lt"/>
            </a:endParaRPr>
          </a:p>
          <a:p>
            <a:pPr marL="0" lvl="0" indent="0"/>
            <a:endParaRPr lang="en-US" sz="900" dirty="0">
              <a:latin typeface="+mn-lt"/>
            </a:endParaRPr>
          </a:p>
          <a:p>
            <a:pPr marL="0" lvl="0" indent="0"/>
            <a:endParaRPr lang="en-US" sz="900" dirty="0">
              <a:latin typeface="+mn-lt"/>
            </a:endParaRPr>
          </a:p>
          <a:p>
            <a:pPr marL="0" lvl="0" indent="0"/>
            <a:r>
              <a:rPr lang="en-US" sz="900" b="1" dirty="0">
                <a:latin typeface="+mn-lt"/>
              </a:rPr>
              <a:t>Rewards</a:t>
            </a:r>
          </a:p>
          <a:p>
            <a:pPr marL="0" lvl="0" indent="0"/>
            <a:r>
              <a:rPr lang="en-US" sz="900" dirty="0">
                <a:latin typeface="+mn-lt"/>
              </a:rPr>
              <a:t>The reward function is defined as: r = -(theta2 + 0.1 * theta_dt2 + 0.001 * torque2) where $\theta$ is the pendulum's angle normalized between [-pi, pi] (with 0 being in the upright position).</a:t>
            </a:r>
          </a:p>
          <a:p>
            <a:pPr marL="0" lvl="0" indent="0"/>
            <a:endParaRPr lang="en-US" sz="900" dirty="0">
              <a:latin typeface="+mn-lt"/>
            </a:endParaRPr>
          </a:p>
          <a:p>
            <a:pPr marL="0" lvl="0" indent="0"/>
            <a:r>
              <a:rPr lang="en-US" sz="900" dirty="0">
                <a:latin typeface="+mn-lt"/>
              </a:rPr>
              <a:t>Based on the above equation, the minimum reward that can be obtained is -(pi2 + 0.1 * 82 + 0.001 * 22) = -16.2736044, while the maximum reward is zero (pendulum is upright with zero velocity and no torque applied).</a:t>
            </a:r>
          </a:p>
          <a:p>
            <a:pPr marL="0" lvl="0" indent="0"/>
            <a:endParaRPr lang="en-US" sz="900" dirty="0">
              <a:latin typeface="+mn-lt"/>
            </a:endParaRPr>
          </a:p>
          <a:p>
            <a:pPr marL="0" lvl="0" indent="0"/>
            <a:r>
              <a:rPr lang="en-US" sz="900" b="1" dirty="0">
                <a:latin typeface="+mn-lt"/>
              </a:rPr>
              <a:t>Starting</a:t>
            </a:r>
          </a:p>
          <a:p>
            <a:pPr marL="0" lvl="0" indent="0"/>
            <a:r>
              <a:rPr lang="en-US" sz="900" dirty="0">
                <a:latin typeface="+mn-lt"/>
              </a:rPr>
              <a:t>State The starting state is a random angle in [-pi, pi] and a random angular velocity in [-1,1].</a:t>
            </a:r>
          </a:p>
          <a:p>
            <a:pPr marL="0" lvl="0" indent="0"/>
            <a:endParaRPr lang="en-US" sz="900" dirty="0">
              <a:latin typeface="+mn-lt"/>
            </a:endParaRPr>
          </a:p>
          <a:p>
            <a:pPr marL="0" lvl="0" indent="0"/>
            <a:r>
              <a:rPr lang="en-US" sz="900" b="1" dirty="0">
                <a:latin typeface="+mn-lt"/>
              </a:rPr>
              <a:t>Episode</a:t>
            </a:r>
          </a:p>
          <a:p>
            <a:pPr marL="0" lvl="0" indent="0"/>
            <a:r>
              <a:rPr lang="en-US" sz="900" dirty="0">
                <a:latin typeface="+mn-lt"/>
              </a:rPr>
              <a:t>Truncation The episode truncates at 200 time steps. ### Arguments - g: acceleration of gravity measured in (m s-2) used to calculate the pendulum dynamics. The default value is g = 10.0 . </a:t>
            </a:r>
            <a:r>
              <a:rPr lang="en-US" sz="900" dirty="0" err="1">
                <a:latin typeface="+mn-lt"/>
              </a:rPr>
              <a:t>gym.make</a:t>
            </a:r>
            <a:r>
              <a:rPr lang="en-US" sz="900" dirty="0">
                <a:latin typeface="+mn-lt"/>
              </a:rPr>
              <a:t>('Pendulum-v0', g=9.81)</a:t>
            </a:r>
          </a:p>
        </p:txBody>
      </p:sp>
      <p:sp>
        <p:nvSpPr>
          <p:cNvPr id="250" name="Google Shape;250;p41"/>
          <p:cNvSpPr txBox="1">
            <a:spLocks noGrp="1"/>
          </p:cNvSpPr>
          <p:nvPr>
            <p:ph type="title"/>
          </p:nvPr>
        </p:nvSpPr>
        <p:spPr>
          <a:xfrm>
            <a:off x="715100" y="535000"/>
            <a:ext cx="7713900" cy="548700"/>
          </a:xfrm>
          <a:prstGeom prst="rect">
            <a:avLst/>
          </a:prstGeom>
        </p:spPr>
        <p:txBody>
          <a:bodyPr spcFirstLastPara="1" wrap="square" lIns="91425" tIns="91425" rIns="91425" bIns="91425" anchor="t" anchorCtr="0">
            <a:noAutofit/>
          </a:bodyPr>
          <a:lstStyle/>
          <a:p>
            <a:pPr lvl="0"/>
            <a:r>
              <a:rPr lang="en-SG" dirty="0">
                <a:latin typeface="+mn-lt"/>
              </a:rPr>
              <a:t>Task Description</a:t>
            </a:r>
          </a:p>
        </p:txBody>
      </p:sp>
      <p:pic>
        <p:nvPicPr>
          <p:cNvPr id="2" name="Picture 1"/>
          <p:cNvPicPr>
            <a:picLocks noChangeAspect="1"/>
          </p:cNvPicPr>
          <p:nvPr/>
        </p:nvPicPr>
        <p:blipFill>
          <a:blip r:embed="rId3"/>
          <a:stretch>
            <a:fillRect/>
          </a:stretch>
        </p:blipFill>
        <p:spPr>
          <a:xfrm>
            <a:off x="3613853" y="1538430"/>
            <a:ext cx="1322582" cy="490133"/>
          </a:xfrm>
          <a:prstGeom prst="rect">
            <a:avLst/>
          </a:prstGeom>
        </p:spPr>
      </p:pic>
      <p:pic>
        <p:nvPicPr>
          <p:cNvPr id="3" name="Picture 2"/>
          <p:cNvPicPr>
            <a:picLocks noChangeAspect="1"/>
          </p:cNvPicPr>
          <p:nvPr/>
        </p:nvPicPr>
        <p:blipFill>
          <a:blip r:embed="rId4"/>
          <a:stretch>
            <a:fillRect/>
          </a:stretch>
        </p:blipFill>
        <p:spPr>
          <a:xfrm>
            <a:off x="3613853" y="2394712"/>
            <a:ext cx="1322582" cy="725665"/>
          </a:xfrm>
          <a:prstGeom prst="rect">
            <a:avLst/>
          </a:prstGeom>
        </p:spPr>
      </p:pic>
    </p:spTree>
    <p:extLst>
      <p:ext uri="{BB962C8B-B14F-4D97-AF65-F5344CB8AC3E}">
        <p14:creationId xmlns:p14="http://schemas.microsoft.com/office/powerpoint/2010/main" val="37539611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39"/>
          <p:cNvSpPr txBox="1">
            <a:spLocks noGrp="1"/>
          </p:cNvSpPr>
          <p:nvPr>
            <p:ph type="title"/>
          </p:nvPr>
        </p:nvSpPr>
        <p:spPr>
          <a:xfrm>
            <a:off x="717600" y="2520655"/>
            <a:ext cx="7708800" cy="125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latin typeface="+mn-lt"/>
              </a:rPr>
              <a:t>Overview</a:t>
            </a:r>
            <a:endParaRPr lang="en-SG" dirty="0">
              <a:latin typeface="+mn-lt"/>
            </a:endParaRPr>
          </a:p>
        </p:txBody>
      </p:sp>
      <p:sp>
        <p:nvSpPr>
          <p:cNvPr id="235" name="Google Shape;235;p39"/>
          <p:cNvSpPr txBox="1">
            <a:spLocks noGrp="1"/>
          </p:cNvSpPr>
          <p:nvPr>
            <p:ph type="title" idx="2"/>
          </p:nvPr>
        </p:nvSpPr>
        <p:spPr>
          <a:xfrm>
            <a:off x="717600" y="1266855"/>
            <a:ext cx="7708800" cy="1253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latin typeface="+mn-lt"/>
              </a:rPr>
              <a:t>00</a:t>
            </a:r>
            <a:endParaRPr lang="en-SG" dirty="0">
              <a:latin typeface="+mn-lt"/>
            </a:endParaRPr>
          </a:p>
        </p:txBody>
      </p:sp>
      <p:cxnSp>
        <p:nvCxnSpPr>
          <p:cNvPr id="237" name="Google Shape;237;p39">
            <a:hlinkClick r:id="" action="ppaction://hlinkshowjump?jump=nextslide"/>
          </p:cNvPr>
          <p:cNvCxnSpPr/>
          <p:nvPr/>
        </p:nvCxnSpPr>
        <p:spPr>
          <a:xfrm>
            <a:off x="715100" y="729100"/>
            <a:ext cx="483300" cy="0"/>
          </a:xfrm>
          <a:prstGeom prst="straightConnector1">
            <a:avLst/>
          </a:prstGeom>
          <a:noFill/>
          <a:ln w="9525" cap="flat" cmpd="sng">
            <a:solidFill>
              <a:schemeClr val="dk1"/>
            </a:solidFill>
            <a:prstDash val="solid"/>
            <a:round/>
            <a:headEnd type="none" w="med" len="med"/>
            <a:tailEnd type="triangle" w="med" len="med"/>
          </a:ln>
        </p:spPr>
      </p:cxnSp>
    </p:spTree>
    <p:extLst>
      <p:ext uri="{BB962C8B-B14F-4D97-AF65-F5344CB8AC3E}">
        <p14:creationId xmlns:p14="http://schemas.microsoft.com/office/powerpoint/2010/main" val="525467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41"/>
          <p:cNvSpPr txBox="1">
            <a:spLocks noGrp="1"/>
          </p:cNvSpPr>
          <p:nvPr>
            <p:ph type="subTitle" idx="1"/>
          </p:nvPr>
        </p:nvSpPr>
        <p:spPr>
          <a:xfrm>
            <a:off x="779465" y="1197213"/>
            <a:ext cx="6997664" cy="3015334"/>
          </a:xfrm>
          <a:prstGeom prst="rect">
            <a:avLst/>
          </a:prstGeom>
        </p:spPr>
        <p:txBody>
          <a:bodyPr spcFirstLastPara="1" wrap="square" lIns="91425" tIns="91425" rIns="91425" bIns="91425" anchor="t" anchorCtr="0">
            <a:no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sz="900" b="1" dirty="0">
                <a:latin typeface="+mn-lt"/>
              </a:rPr>
              <a:t>DQN (Deep Q Network)</a:t>
            </a:r>
            <a:endParaRPr kumimoji="0" lang="en-US" altLang="en-US" sz="200" b="1" i="0" u="none" strike="noStrike" cap="none" normalizeH="0" baseline="0" dirty="0">
              <a:ln>
                <a:noFill/>
              </a:ln>
              <a:solidFill>
                <a:schemeClr val="tx1"/>
              </a:solidFill>
              <a:effectLst/>
              <a:latin typeface="Arial" panose="020B0604020202020204" pitchFamily="34" charset="0"/>
              <a:ea typeface="system-ui"/>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a:ln>
                  <a:noFill/>
                </a:ln>
                <a:solidFill>
                  <a:schemeClr val="tx1"/>
                </a:solidFill>
                <a:effectLst/>
                <a:latin typeface="Arial" panose="020B0604020202020204" pitchFamily="34" charset="0"/>
                <a:ea typeface="system-ui"/>
              </a:rPr>
              <a:t>For the inverted pendulum swing-up problem, DQN uses a neural network to approximate the Q-value function, representing the expected future rewards for applying different torques at various states. The network takes the current state as input and outputs Q-values for discrete torque actions.</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900" dirty="0">
              <a:solidFill>
                <a:schemeClr val="tx1"/>
              </a:solidFill>
              <a:latin typeface="Arial" panose="020B0604020202020204" pitchFamily="34" charset="0"/>
              <a:ea typeface="system-ui"/>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 b="1" i="0" u="none" strike="noStrike" cap="none" normalizeH="0" baseline="0" dirty="0">
              <a:ln>
                <a:noFill/>
              </a:ln>
              <a:solidFill>
                <a:schemeClr val="tx1"/>
              </a:solidFill>
              <a:effectLst/>
              <a:latin typeface="Arial" panose="020B0604020202020204" pitchFamily="34" charset="0"/>
              <a:ea typeface="system-ui"/>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a:ln>
                  <a:noFill/>
                </a:ln>
                <a:solidFill>
                  <a:schemeClr val="tx1"/>
                </a:solidFill>
                <a:effectLst/>
                <a:latin typeface="Arial" panose="020B0604020202020204" pitchFamily="34" charset="0"/>
                <a:ea typeface="system-ui"/>
              </a:rPr>
              <a:t>Double DQN</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a:ln>
                  <a:noFill/>
                </a:ln>
                <a:solidFill>
                  <a:schemeClr val="tx1"/>
                </a:solidFill>
                <a:effectLst/>
                <a:latin typeface="Arial" panose="020B0604020202020204" pitchFamily="34" charset="0"/>
                <a:ea typeface="system-ui"/>
              </a:rPr>
              <a:t>Double DQN addresses the overestimation bias in DQN, which is particularly important for the pendulum problem where precise torque control is needed. By using two separate networks for action selection and evaluation.</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900" b="0" i="0" u="none" strike="noStrike" cap="none" normalizeH="0" baseline="0" dirty="0">
              <a:ln>
                <a:noFill/>
              </a:ln>
              <a:solidFill>
                <a:schemeClr val="tx1"/>
              </a:solidFill>
              <a:effectLst/>
              <a:latin typeface="Arial" panose="020B0604020202020204" pitchFamily="34" charset="0"/>
              <a:ea typeface="system-ui"/>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 b="1" i="0" u="none" strike="noStrike" cap="none" normalizeH="0" baseline="0" dirty="0">
              <a:ln>
                <a:noFill/>
              </a:ln>
              <a:solidFill>
                <a:schemeClr val="tx1"/>
              </a:solidFill>
              <a:effectLst/>
              <a:latin typeface="Arial" panose="020B0604020202020204" pitchFamily="34" charset="0"/>
              <a:ea typeface="system-ui"/>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a:ln>
                  <a:noFill/>
                </a:ln>
                <a:solidFill>
                  <a:schemeClr val="tx1"/>
                </a:solidFill>
                <a:effectLst/>
                <a:latin typeface="Arial" panose="020B0604020202020204" pitchFamily="34" charset="0"/>
                <a:ea typeface="system-ui"/>
              </a:rPr>
              <a:t>Dueling DQN</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a:ln>
                  <a:noFill/>
                </a:ln>
                <a:solidFill>
                  <a:schemeClr val="tx1"/>
                </a:solidFill>
                <a:effectLst/>
                <a:latin typeface="Arial" panose="020B0604020202020204" pitchFamily="34" charset="0"/>
                <a:ea typeface="system-ui"/>
              </a:rPr>
              <a:t>Dueling DQN enhances learning for the pendulum problem by decomposing the Q-value function into</a:t>
            </a:r>
            <a:endParaRPr kumimoji="0" lang="en-US" altLang="en-US" sz="200" b="0" i="0" u="none" strike="noStrike" cap="none" normalizeH="0" baseline="0" dirty="0">
              <a:ln>
                <a:noFill/>
              </a:ln>
              <a:solidFill>
                <a:schemeClr val="tx1"/>
              </a:solidFill>
              <a:effectLst/>
              <a:latin typeface="Arial" panose="020B0604020202020204" pitchFamily="34" charset="0"/>
            </a:endParaRP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900" b="0" i="0" u="none" strike="noStrike" cap="none" normalizeH="0" baseline="0" dirty="0">
                <a:ln>
                  <a:noFill/>
                </a:ln>
                <a:solidFill>
                  <a:schemeClr val="tx1"/>
                </a:solidFill>
                <a:effectLst/>
                <a:latin typeface="Arial" panose="020B0604020202020204" pitchFamily="34" charset="0"/>
                <a:ea typeface="system-ui"/>
              </a:rPr>
              <a:t>State Value Stream: Estimates the value of being in a particular state, regardless of the action.</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900" b="0" i="0" u="none" strike="noStrike" cap="none" normalizeH="0" baseline="0" dirty="0">
                <a:ln>
                  <a:noFill/>
                </a:ln>
                <a:solidFill>
                  <a:schemeClr val="tx1"/>
                </a:solidFill>
                <a:effectLst/>
                <a:latin typeface="Arial" panose="020B0604020202020204" pitchFamily="34" charset="0"/>
                <a:ea typeface="system-ui"/>
              </a:rPr>
              <a:t>Advantage Stream: Estimates the advantage of each torque action given the current state.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900" b="1" i="0" u="none" strike="noStrike" cap="none" normalizeH="0" baseline="0" dirty="0">
              <a:ln>
                <a:noFill/>
              </a:ln>
              <a:solidFill>
                <a:schemeClr val="tx1"/>
              </a:solidFill>
              <a:effectLst/>
              <a:latin typeface="Arial" panose="020B0604020202020204" pitchFamily="34" charset="0"/>
              <a:ea typeface="system-ui"/>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a:ln>
                  <a:noFill/>
                </a:ln>
                <a:solidFill>
                  <a:schemeClr val="tx1"/>
                </a:solidFill>
                <a:effectLst/>
                <a:latin typeface="Arial" panose="020B0604020202020204" pitchFamily="34" charset="0"/>
                <a:ea typeface="system-ui"/>
              </a:rPr>
              <a:t>DDPG (Deep Deterministic Policy Gradient)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a:ln>
                  <a:noFill/>
                </a:ln>
                <a:solidFill>
                  <a:schemeClr val="tx1"/>
                </a:solidFill>
                <a:effectLst/>
                <a:latin typeface="Arial" panose="020B0604020202020204" pitchFamily="34" charset="0"/>
                <a:ea typeface="system-ui"/>
              </a:rPr>
              <a:t>DDPG is well-suited for the pendulum problem due to its capability to handle continuous action spaces. It uses two networks:</a:t>
            </a:r>
            <a:endParaRPr kumimoji="0" lang="en-US" altLang="en-US" sz="200" b="0" i="0" u="none" strike="noStrike" cap="none" normalizeH="0" baseline="0" dirty="0">
              <a:ln>
                <a:noFill/>
              </a:ln>
              <a:solidFill>
                <a:schemeClr val="tx1"/>
              </a:solidFill>
              <a:effectLst/>
              <a:latin typeface="Arial" panose="020B0604020202020204" pitchFamily="34" charset="0"/>
            </a:endParaRP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900" b="0" i="0" u="none" strike="noStrike" cap="none" normalizeH="0" baseline="0" dirty="0">
                <a:ln>
                  <a:noFill/>
                </a:ln>
                <a:solidFill>
                  <a:schemeClr val="tx1"/>
                </a:solidFill>
                <a:effectLst/>
                <a:latin typeface="Arial" panose="020B0604020202020204" pitchFamily="34" charset="0"/>
                <a:ea typeface="system-ui"/>
              </a:rPr>
              <a:t>Actor Network: Outputs continuous torque values directly, providing precise control needed to swing up and balance the pendulum.</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900" b="0" i="0" u="none" strike="noStrike" cap="none" normalizeH="0" baseline="0" dirty="0">
                <a:ln>
                  <a:noFill/>
                </a:ln>
                <a:solidFill>
                  <a:schemeClr val="tx1"/>
                </a:solidFill>
                <a:effectLst/>
                <a:latin typeface="Arial" panose="020B0604020202020204" pitchFamily="34" charset="0"/>
                <a:ea typeface="system-ui"/>
              </a:rPr>
              <a:t>Critic Network: Estimates the Q-value of the state-torque pair, guiding the actor's learning.</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a:ln>
                  <a:noFill/>
                </a:ln>
                <a:solidFill>
                  <a:schemeClr val="tx1"/>
                </a:solidFill>
                <a:effectLst/>
                <a:latin typeface="Arial" panose="020B0604020202020204" pitchFamily="34" charset="0"/>
                <a:ea typeface="system-ui"/>
              </a:rPr>
              <a:t>DDPG's deterministic policy and ability to output continuous torques make it highly effective for solving the inverted pendulum swing-up problem.</a:t>
            </a: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0" lvl="0" indent="0"/>
            <a:endParaRPr lang="en-US" sz="900" b="1" dirty="0">
              <a:latin typeface="+mn-lt"/>
            </a:endParaRPr>
          </a:p>
        </p:txBody>
      </p:sp>
      <p:sp>
        <p:nvSpPr>
          <p:cNvPr id="250" name="Google Shape;250;p41"/>
          <p:cNvSpPr txBox="1">
            <a:spLocks noGrp="1"/>
          </p:cNvSpPr>
          <p:nvPr>
            <p:ph type="title"/>
          </p:nvPr>
        </p:nvSpPr>
        <p:spPr>
          <a:xfrm>
            <a:off x="715100" y="535000"/>
            <a:ext cx="7713900" cy="548700"/>
          </a:xfrm>
          <a:prstGeom prst="rect">
            <a:avLst/>
          </a:prstGeom>
        </p:spPr>
        <p:txBody>
          <a:bodyPr spcFirstLastPara="1" wrap="square" lIns="91425" tIns="91425" rIns="91425" bIns="91425" anchor="t" anchorCtr="0">
            <a:noAutofit/>
          </a:bodyPr>
          <a:lstStyle/>
          <a:p>
            <a:pPr lvl="0"/>
            <a:r>
              <a:rPr lang="en-SG" dirty="0">
                <a:latin typeface="+mn-lt"/>
              </a:rPr>
              <a:t>Task Description (Approaches to solve the problem)</a:t>
            </a:r>
          </a:p>
        </p:txBody>
      </p:sp>
    </p:spTree>
    <p:extLst>
      <p:ext uri="{BB962C8B-B14F-4D97-AF65-F5344CB8AC3E}">
        <p14:creationId xmlns:p14="http://schemas.microsoft.com/office/powerpoint/2010/main" val="40639970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39"/>
          <p:cNvSpPr txBox="1">
            <a:spLocks noGrp="1"/>
          </p:cNvSpPr>
          <p:nvPr>
            <p:ph type="title"/>
          </p:nvPr>
        </p:nvSpPr>
        <p:spPr>
          <a:xfrm>
            <a:off x="717600" y="2520655"/>
            <a:ext cx="7708800" cy="125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latin typeface="+mn-lt"/>
              </a:rPr>
              <a:t>Test Environment</a:t>
            </a:r>
          </a:p>
        </p:txBody>
      </p:sp>
      <p:sp>
        <p:nvSpPr>
          <p:cNvPr id="235" name="Google Shape;235;p39"/>
          <p:cNvSpPr txBox="1">
            <a:spLocks noGrp="1"/>
          </p:cNvSpPr>
          <p:nvPr>
            <p:ph type="title" idx="2"/>
          </p:nvPr>
        </p:nvSpPr>
        <p:spPr>
          <a:xfrm>
            <a:off x="717600" y="1266855"/>
            <a:ext cx="7708800" cy="1253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latin typeface="+mn-lt"/>
              </a:rPr>
              <a:t>02</a:t>
            </a:r>
            <a:endParaRPr lang="en-SG">
              <a:latin typeface="+mn-lt"/>
            </a:endParaRPr>
          </a:p>
        </p:txBody>
      </p:sp>
      <p:cxnSp>
        <p:nvCxnSpPr>
          <p:cNvPr id="237" name="Google Shape;237;p39">
            <a:hlinkClick r:id="" action="ppaction://hlinkshowjump?jump=nextslide"/>
          </p:cNvPr>
          <p:cNvCxnSpPr/>
          <p:nvPr/>
        </p:nvCxnSpPr>
        <p:spPr>
          <a:xfrm>
            <a:off x="715100" y="729100"/>
            <a:ext cx="483300" cy="0"/>
          </a:xfrm>
          <a:prstGeom prst="straightConnector1">
            <a:avLst/>
          </a:prstGeom>
          <a:noFill/>
          <a:ln w="9525" cap="flat" cmpd="sng">
            <a:solidFill>
              <a:schemeClr val="dk1"/>
            </a:solidFill>
            <a:prstDash val="solid"/>
            <a:round/>
            <a:headEnd type="none" w="med" len="med"/>
            <a:tailEnd type="triangle" w="med" len="med"/>
          </a:ln>
        </p:spPr>
      </p:cxnSp>
    </p:spTree>
    <p:extLst>
      <p:ext uri="{BB962C8B-B14F-4D97-AF65-F5344CB8AC3E}">
        <p14:creationId xmlns:p14="http://schemas.microsoft.com/office/powerpoint/2010/main" val="40943716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41"/>
          <p:cNvSpPr txBox="1">
            <a:spLocks noGrp="1"/>
          </p:cNvSpPr>
          <p:nvPr>
            <p:ph type="subTitle" idx="1"/>
          </p:nvPr>
        </p:nvSpPr>
        <p:spPr>
          <a:xfrm>
            <a:off x="715100" y="1237483"/>
            <a:ext cx="4705039" cy="3554875"/>
          </a:xfrm>
          <a:prstGeom prst="rect">
            <a:avLst/>
          </a:prstGeom>
        </p:spPr>
        <p:txBody>
          <a:bodyPr spcFirstLastPara="1" wrap="square" lIns="91425" tIns="91425" rIns="91425" bIns="91425" anchor="t" anchorCtr="0">
            <a:noAutofit/>
          </a:bodyPr>
          <a:lstStyle/>
          <a:p>
            <a:pPr marL="0" lvl="0" indent="0"/>
            <a:r>
              <a:rPr lang="en-US" sz="900" b="1" dirty="0">
                <a:latin typeface="+mn-lt"/>
              </a:rPr>
              <a:t>Check understanding of the state and action spaces</a:t>
            </a:r>
          </a:p>
          <a:p>
            <a:pPr marL="171450" lvl="0" indent="-171450">
              <a:buFont typeface="Arial" panose="020B0604020202020204" pitchFamily="34" charset="0"/>
              <a:buChar char="•"/>
            </a:pPr>
            <a:r>
              <a:rPr lang="en-US" sz="900" dirty="0">
                <a:latin typeface="+mn-lt"/>
              </a:rPr>
              <a:t>The state space of the reinforcement learning environment has 3 dimensions, meaning the agent perceives its state with 3 distinct values (e.g. x, y, velocity). </a:t>
            </a:r>
          </a:p>
          <a:p>
            <a:pPr marL="171450" lvl="0" indent="-171450">
              <a:buFont typeface="Arial" panose="020B0604020202020204" pitchFamily="34" charset="0"/>
              <a:buChar char="•"/>
            </a:pPr>
            <a:r>
              <a:rPr lang="en-US" sz="900" dirty="0">
                <a:latin typeface="+mn-lt"/>
              </a:rPr>
              <a:t>The action space has 1 dimension, </a:t>
            </a:r>
            <a:r>
              <a:rPr lang="en-SG" sz="900" dirty="0">
                <a:latin typeface="+mn-lt"/>
              </a:rPr>
              <a:t>indicating that the agent can only take a single action at a time.</a:t>
            </a:r>
          </a:p>
          <a:p>
            <a:pPr marL="171450" lvl="0" indent="-171450">
              <a:buFont typeface="Arial" panose="020B0604020202020204" pitchFamily="34" charset="0"/>
              <a:buChar char="•"/>
            </a:pPr>
            <a:r>
              <a:rPr lang="en-US" sz="900" dirty="0">
                <a:latin typeface="+mn-lt"/>
              </a:rPr>
              <a:t>The maximum and minimum </a:t>
            </a:r>
            <a:r>
              <a:rPr lang="en-SG" sz="900" dirty="0">
                <a:latin typeface="+mn-lt"/>
              </a:rPr>
              <a:t>range of possible action values in the action space that can be taken </a:t>
            </a:r>
            <a:r>
              <a:rPr lang="en-US" sz="900" dirty="0">
                <a:latin typeface="+mn-lt"/>
              </a:rPr>
              <a:t>are 2.0 and -2.0, respectively.</a:t>
            </a:r>
          </a:p>
          <a:p>
            <a:pPr marL="0" lvl="0" indent="0"/>
            <a:endParaRPr lang="en-US" sz="900" dirty="0">
              <a:latin typeface="+mn-lt"/>
            </a:endParaRPr>
          </a:p>
          <a:p>
            <a:pPr marL="0" lvl="0" indent="0"/>
            <a:r>
              <a:rPr lang="en-US" sz="900" dirty="0">
                <a:latin typeface="+mn-lt"/>
              </a:rPr>
              <a:t>This information is </a:t>
            </a:r>
            <a:r>
              <a:rPr lang="en-SG" sz="900" dirty="0">
                <a:latin typeface="+mn-lt"/>
              </a:rPr>
              <a:t>primarily about understanding the characteristics of the environment, including the dimensions and value ranges of the state and action spaces.</a:t>
            </a:r>
            <a:endParaRPr lang="en-US" sz="900" dirty="0">
              <a:latin typeface="+mn-lt"/>
            </a:endParaRPr>
          </a:p>
          <a:p>
            <a:pPr marL="0" lvl="0" indent="0"/>
            <a:endParaRPr lang="en-US" sz="900" dirty="0">
              <a:latin typeface="+mn-lt"/>
            </a:endParaRPr>
          </a:p>
          <a:p>
            <a:pPr marL="0" lvl="0" indent="0"/>
            <a:r>
              <a:rPr lang="en-US" sz="900" b="1" dirty="0">
                <a:latin typeface="+mn-lt"/>
              </a:rPr>
              <a:t>Check integration and operation of the environment's components</a:t>
            </a:r>
          </a:p>
          <a:p>
            <a:pPr marL="0" lvl="0" indent="0"/>
            <a:r>
              <a:rPr lang="en-US" sz="900" dirty="0">
                <a:latin typeface="+mn-lt"/>
              </a:rPr>
              <a:t>This code runs a single episode in a reinforcement learning environment by resetting the environment, then repeatedly taking randomly generated actions within a specified range until the episode ends. After the episode completes, it prints the total score achieved and finally closes the environment to clean up resources. </a:t>
            </a:r>
          </a:p>
          <a:p>
            <a:pPr marL="0" lvl="0" indent="0"/>
            <a:endParaRPr lang="en-US" sz="900" dirty="0">
              <a:latin typeface="+mn-lt"/>
            </a:endParaRPr>
          </a:p>
          <a:p>
            <a:pPr marL="0" lvl="0" indent="0"/>
            <a:r>
              <a:rPr lang="en-US" sz="900" dirty="0">
                <a:latin typeface="+mn-lt"/>
              </a:rPr>
              <a:t>The loop helps in</a:t>
            </a:r>
            <a:r>
              <a:rPr lang="en-SG" sz="900" dirty="0">
                <a:latin typeface="+mn-lt"/>
              </a:rPr>
              <a:t> testing the interaction with the environment by running a simple episode using random actions and observing how the agent performs in that environment.</a:t>
            </a:r>
            <a:endParaRPr lang="en-US" sz="900" dirty="0">
              <a:latin typeface="+mn-lt"/>
            </a:endParaRPr>
          </a:p>
        </p:txBody>
      </p:sp>
      <p:sp>
        <p:nvSpPr>
          <p:cNvPr id="250" name="Google Shape;250;p41"/>
          <p:cNvSpPr txBox="1">
            <a:spLocks noGrp="1"/>
          </p:cNvSpPr>
          <p:nvPr>
            <p:ph type="title"/>
          </p:nvPr>
        </p:nvSpPr>
        <p:spPr>
          <a:xfrm>
            <a:off x="715100" y="535000"/>
            <a:ext cx="7713900" cy="548700"/>
          </a:xfrm>
          <a:prstGeom prst="rect">
            <a:avLst/>
          </a:prstGeom>
        </p:spPr>
        <p:txBody>
          <a:bodyPr spcFirstLastPara="1" wrap="square" lIns="91425" tIns="91425" rIns="91425" bIns="91425" anchor="t" anchorCtr="0">
            <a:noAutofit/>
          </a:bodyPr>
          <a:lstStyle/>
          <a:p>
            <a:pPr lvl="0"/>
            <a:r>
              <a:rPr lang="en-US" dirty="0">
                <a:latin typeface="+mn-lt"/>
              </a:rPr>
              <a:t>T</a:t>
            </a:r>
            <a:r>
              <a:rPr lang="en-SG" dirty="0">
                <a:latin typeface="+mn-lt"/>
              </a:rPr>
              <a:t>esting Environment</a:t>
            </a:r>
          </a:p>
        </p:txBody>
      </p:sp>
      <p:pic>
        <p:nvPicPr>
          <p:cNvPr id="4" name="Picture 3"/>
          <p:cNvPicPr>
            <a:picLocks noChangeAspect="1"/>
          </p:cNvPicPr>
          <p:nvPr/>
        </p:nvPicPr>
        <p:blipFill>
          <a:blip r:embed="rId3"/>
          <a:stretch>
            <a:fillRect/>
          </a:stretch>
        </p:blipFill>
        <p:spPr>
          <a:xfrm>
            <a:off x="6105894" y="1301699"/>
            <a:ext cx="1932418" cy="124337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 name="Picture 4"/>
          <p:cNvPicPr>
            <a:picLocks noChangeAspect="1"/>
          </p:cNvPicPr>
          <p:nvPr/>
        </p:nvPicPr>
        <p:blipFill>
          <a:blip r:embed="rId4"/>
          <a:stretch>
            <a:fillRect/>
          </a:stretch>
        </p:blipFill>
        <p:spPr>
          <a:xfrm>
            <a:off x="6105894" y="3113432"/>
            <a:ext cx="1932418" cy="138737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Google Shape;249;p41">
            <a:extLst>
              <a:ext uri="{FF2B5EF4-FFF2-40B4-BE49-F238E27FC236}">
                <a16:creationId xmlns:a16="http://schemas.microsoft.com/office/drawing/2014/main" id="{49F5E5BC-63E2-7BCE-31AA-1323037697AA}"/>
              </a:ext>
            </a:extLst>
          </p:cNvPr>
          <p:cNvSpPr txBox="1">
            <a:spLocks/>
          </p:cNvSpPr>
          <p:nvPr/>
        </p:nvSpPr>
        <p:spPr>
          <a:xfrm>
            <a:off x="6310313" y="2571750"/>
            <a:ext cx="1523578" cy="29154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1pPr>
            <a:lvl2pPr marL="914400" marR="0" lvl="1"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2pPr>
            <a:lvl3pPr marL="1371600" marR="0" lvl="2"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3pPr>
            <a:lvl4pPr marL="1828800" marR="0" lvl="3"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4pPr>
            <a:lvl5pPr marL="2286000" marR="0" lvl="4"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5pPr>
            <a:lvl6pPr marL="2743200" marR="0" lvl="5"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6pPr>
            <a:lvl7pPr marL="3200400" marR="0" lvl="6"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7pPr>
            <a:lvl8pPr marL="3657600" marR="0" lvl="7"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8pPr>
            <a:lvl9pPr marL="4114800" marR="0" lvl="8"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9pPr>
          </a:lstStyle>
          <a:p>
            <a:pPr marL="0" indent="0" algn="ctr"/>
            <a:r>
              <a:rPr lang="en-SG" sz="600" b="1" dirty="0">
                <a:latin typeface="+mn-lt"/>
                <a:cs typeface="Calibri Light" panose="020F0302020204030204" pitchFamily="34" charset="0"/>
              </a:rPr>
              <a:t>Information About the State and Action Space</a:t>
            </a:r>
            <a:endParaRPr lang="en-SG" sz="600" dirty="0">
              <a:latin typeface="+mn-lt"/>
              <a:cs typeface="Calibri Light" panose="020F0302020204030204" pitchFamily="34" charset="0"/>
            </a:endParaRPr>
          </a:p>
        </p:txBody>
      </p:sp>
      <p:sp>
        <p:nvSpPr>
          <p:cNvPr id="3" name="Google Shape;249;p41">
            <a:extLst>
              <a:ext uri="{FF2B5EF4-FFF2-40B4-BE49-F238E27FC236}">
                <a16:creationId xmlns:a16="http://schemas.microsoft.com/office/drawing/2014/main" id="{D99360A8-7307-0591-5401-F6012B37F304}"/>
              </a:ext>
            </a:extLst>
          </p:cNvPr>
          <p:cNvSpPr txBox="1">
            <a:spLocks/>
          </p:cNvSpPr>
          <p:nvPr/>
        </p:nvSpPr>
        <p:spPr>
          <a:xfrm>
            <a:off x="6453103" y="4500810"/>
            <a:ext cx="1237999" cy="29154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1pPr>
            <a:lvl2pPr marL="914400" marR="0" lvl="1"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2pPr>
            <a:lvl3pPr marL="1371600" marR="0" lvl="2"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3pPr>
            <a:lvl4pPr marL="1828800" marR="0" lvl="3"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4pPr>
            <a:lvl5pPr marL="2286000" marR="0" lvl="4"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5pPr>
            <a:lvl6pPr marL="2743200" marR="0" lvl="5"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6pPr>
            <a:lvl7pPr marL="3200400" marR="0" lvl="6"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7pPr>
            <a:lvl8pPr marL="3657600" marR="0" lvl="7"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8pPr>
            <a:lvl9pPr marL="4114800" marR="0" lvl="8"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9pPr>
          </a:lstStyle>
          <a:p>
            <a:pPr marL="0" indent="0" algn="ctr"/>
            <a:r>
              <a:rPr lang="en-SG" sz="600" b="1" dirty="0">
                <a:latin typeface="+mn-lt"/>
                <a:cs typeface="Calibri Light" panose="020F0302020204030204" pitchFamily="34" charset="0"/>
              </a:rPr>
              <a:t>Running an Episode</a:t>
            </a:r>
            <a:endParaRPr lang="en-SG" sz="600" dirty="0">
              <a:latin typeface="+mn-lt"/>
              <a:cs typeface="Calibri Light" panose="020F0302020204030204" pitchFamily="34" charset="0"/>
            </a:endParaRPr>
          </a:p>
        </p:txBody>
      </p:sp>
    </p:spTree>
    <p:extLst>
      <p:ext uri="{BB962C8B-B14F-4D97-AF65-F5344CB8AC3E}">
        <p14:creationId xmlns:p14="http://schemas.microsoft.com/office/powerpoint/2010/main" val="42669397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39"/>
          <p:cNvSpPr txBox="1">
            <a:spLocks noGrp="1"/>
          </p:cNvSpPr>
          <p:nvPr>
            <p:ph type="title"/>
          </p:nvPr>
        </p:nvSpPr>
        <p:spPr>
          <a:xfrm>
            <a:off x="717600" y="2520655"/>
            <a:ext cx="7708800" cy="125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latin typeface="+mn-lt"/>
              </a:rPr>
              <a:t>Evaluation Metrics</a:t>
            </a:r>
          </a:p>
        </p:txBody>
      </p:sp>
      <p:sp>
        <p:nvSpPr>
          <p:cNvPr id="235" name="Google Shape;235;p39"/>
          <p:cNvSpPr txBox="1">
            <a:spLocks noGrp="1"/>
          </p:cNvSpPr>
          <p:nvPr>
            <p:ph type="title" idx="2"/>
          </p:nvPr>
        </p:nvSpPr>
        <p:spPr>
          <a:xfrm>
            <a:off x="717600" y="1266855"/>
            <a:ext cx="7708800" cy="1253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latin typeface="+mn-lt"/>
              </a:rPr>
              <a:t>03</a:t>
            </a:r>
            <a:endParaRPr lang="en-SG" dirty="0">
              <a:latin typeface="+mn-lt"/>
            </a:endParaRPr>
          </a:p>
        </p:txBody>
      </p:sp>
      <p:cxnSp>
        <p:nvCxnSpPr>
          <p:cNvPr id="237" name="Google Shape;237;p39">
            <a:hlinkClick r:id="" action="ppaction://hlinkshowjump?jump=nextslide"/>
          </p:cNvPr>
          <p:cNvCxnSpPr/>
          <p:nvPr/>
        </p:nvCxnSpPr>
        <p:spPr>
          <a:xfrm>
            <a:off x="715100" y="729100"/>
            <a:ext cx="483300" cy="0"/>
          </a:xfrm>
          <a:prstGeom prst="straightConnector1">
            <a:avLst/>
          </a:prstGeom>
          <a:noFill/>
          <a:ln w="9525" cap="flat" cmpd="sng">
            <a:solidFill>
              <a:schemeClr val="dk1"/>
            </a:solidFill>
            <a:prstDash val="solid"/>
            <a:round/>
            <a:headEnd type="none" w="med" len="med"/>
            <a:tailEnd type="triangle" w="med" len="med"/>
          </a:ln>
        </p:spPr>
      </p:cxnSp>
    </p:spTree>
    <p:extLst>
      <p:ext uri="{BB962C8B-B14F-4D97-AF65-F5344CB8AC3E}">
        <p14:creationId xmlns:p14="http://schemas.microsoft.com/office/powerpoint/2010/main" val="11162827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41"/>
          <p:cNvSpPr txBox="1">
            <a:spLocks noGrp="1"/>
          </p:cNvSpPr>
          <p:nvPr>
            <p:ph type="subTitle" idx="1"/>
          </p:nvPr>
        </p:nvSpPr>
        <p:spPr>
          <a:xfrm>
            <a:off x="715100" y="1083700"/>
            <a:ext cx="4744602" cy="3429047"/>
          </a:xfrm>
          <a:prstGeom prst="rect">
            <a:avLst/>
          </a:prstGeom>
        </p:spPr>
        <p:txBody>
          <a:bodyPr spcFirstLastPara="1" wrap="square" lIns="91425" tIns="91425" rIns="91425" bIns="91425" anchor="t" anchorCtr="0">
            <a:noAutofit/>
          </a:bodyPr>
          <a:lstStyle/>
          <a:p>
            <a:pPr marL="0" lvl="0" indent="0"/>
            <a:r>
              <a:rPr lang="en-SG" sz="900" b="1" dirty="0">
                <a:latin typeface="+mn-lt"/>
              </a:rPr>
              <a:t>What this graph does</a:t>
            </a:r>
          </a:p>
          <a:p>
            <a:pPr marL="171450" lvl="0" indent="-171450">
              <a:buFont typeface="Arial" panose="020B0604020202020204" pitchFamily="34" charset="0"/>
              <a:buChar char="•"/>
            </a:pPr>
            <a:r>
              <a:rPr lang="en-SG" sz="900" dirty="0">
                <a:latin typeface="+mn-lt"/>
              </a:rPr>
              <a:t>The </a:t>
            </a:r>
            <a:r>
              <a:rPr lang="en-SG" sz="900" dirty="0" err="1">
                <a:latin typeface="+mn-lt"/>
              </a:rPr>
              <a:t>plot_rewards</a:t>
            </a:r>
            <a:r>
              <a:rPr lang="en-SG" sz="900" dirty="0">
                <a:latin typeface="+mn-lt"/>
              </a:rPr>
              <a:t> function generates a line plot that displays the total reward accumulated by the agent per episode. This graph is crucial for understanding the learning progress of the RL model, as it shows how the agent's performance evolves over time.</a:t>
            </a:r>
          </a:p>
          <a:p>
            <a:pPr marL="171450" lvl="0" indent="-171450">
              <a:buFont typeface="Arial" panose="020B0604020202020204" pitchFamily="34" charset="0"/>
              <a:buChar char="•"/>
            </a:pPr>
            <a:r>
              <a:rPr lang="en-SG" sz="900" dirty="0">
                <a:latin typeface="+mn-lt"/>
              </a:rPr>
              <a:t>An increasing trend in total reward indicates that the agent is learning effectively and improving its decision-making strategy.</a:t>
            </a:r>
          </a:p>
          <a:p>
            <a:pPr marL="0" lvl="0" indent="0"/>
            <a:endParaRPr lang="en-SG" sz="900" dirty="0">
              <a:latin typeface="+mn-lt"/>
            </a:endParaRPr>
          </a:p>
          <a:p>
            <a:pPr marL="0" lvl="0" indent="0"/>
            <a:r>
              <a:rPr lang="en-SG" sz="900" b="1" dirty="0">
                <a:latin typeface="+mn-lt"/>
              </a:rPr>
              <a:t>Why is it a good evaluation</a:t>
            </a:r>
          </a:p>
          <a:p>
            <a:pPr marL="171450" lvl="0" indent="-171450">
              <a:buFont typeface="Arial" panose="020B0604020202020204" pitchFamily="34" charset="0"/>
              <a:buChar char="•"/>
            </a:pPr>
            <a:r>
              <a:rPr lang="en-SG" sz="900" dirty="0">
                <a:latin typeface="+mn-lt"/>
              </a:rPr>
              <a:t>The </a:t>
            </a:r>
            <a:r>
              <a:rPr lang="en-SG" sz="900" dirty="0" err="1">
                <a:latin typeface="+mn-lt"/>
              </a:rPr>
              <a:t>plot_rewards_subplots</a:t>
            </a:r>
            <a:r>
              <a:rPr lang="en-SG" sz="900" dirty="0">
                <a:latin typeface="+mn-lt"/>
              </a:rPr>
              <a:t> function extends this analysis by comparing rewards across different configurations of the RL model. It creates subplots for each configuration, allowing for side-by-side comparison of how varying certain parameters impacts the agent's performance.</a:t>
            </a:r>
          </a:p>
          <a:p>
            <a:pPr marL="171450" lvl="0" indent="-171450">
              <a:buFont typeface="Arial" panose="020B0604020202020204" pitchFamily="34" charset="0"/>
              <a:buChar char="•"/>
            </a:pPr>
            <a:r>
              <a:rPr lang="en-SG" sz="900" dirty="0">
                <a:latin typeface="+mn-lt"/>
              </a:rPr>
              <a:t>This is particularly useful for hyperparameter tuning, as it helps identify which parameter values lead to better rewards and thus more effective learning.</a:t>
            </a:r>
          </a:p>
          <a:p>
            <a:pPr marL="0" lvl="0" indent="0"/>
            <a:endParaRPr lang="en-SG" sz="900" dirty="0">
              <a:latin typeface="+mn-lt"/>
            </a:endParaRPr>
          </a:p>
          <a:p>
            <a:pPr marL="0" lvl="0" indent="0"/>
            <a:r>
              <a:rPr lang="en-SG" sz="900" b="1" dirty="0">
                <a:latin typeface="+mn-lt"/>
              </a:rPr>
              <a:t>Overall</a:t>
            </a:r>
          </a:p>
          <a:p>
            <a:pPr marL="171450" lvl="0" indent="-171450">
              <a:buFont typeface="Arial" panose="020B0604020202020204" pitchFamily="34" charset="0"/>
              <a:buChar char="•"/>
            </a:pPr>
            <a:r>
              <a:rPr lang="en-SG" sz="900" dirty="0">
                <a:latin typeface="+mn-lt"/>
              </a:rPr>
              <a:t>Overall, these graphs are valuable for evaluating the RL model's performance, as they provide insights into the model's ability to maximize rewards over time and across different settings. </a:t>
            </a:r>
            <a:r>
              <a:rPr lang="en-SG" sz="900" dirty="0" err="1">
                <a:latin typeface="+mn-lt"/>
              </a:rPr>
              <a:t>Analyzing</a:t>
            </a:r>
            <a:r>
              <a:rPr lang="en-SG" sz="900" dirty="0">
                <a:latin typeface="+mn-lt"/>
              </a:rPr>
              <a:t> these plots can help us make informed decisions about further training, parameter adjustments, and model improvements, ultimately leading to a more robust and efficient RL agent.</a:t>
            </a:r>
            <a:endParaRPr lang="en-US" sz="900" dirty="0">
              <a:latin typeface="+mn-lt"/>
            </a:endParaRPr>
          </a:p>
        </p:txBody>
      </p:sp>
      <p:sp>
        <p:nvSpPr>
          <p:cNvPr id="250" name="Google Shape;250;p41"/>
          <p:cNvSpPr txBox="1">
            <a:spLocks noGrp="1"/>
          </p:cNvSpPr>
          <p:nvPr>
            <p:ph type="title"/>
          </p:nvPr>
        </p:nvSpPr>
        <p:spPr>
          <a:xfrm>
            <a:off x="715100" y="535000"/>
            <a:ext cx="7713900" cy="548700"/>
          </a:xfrm>
          <a:prstGeom prst="rect">
            <a:avLst/>
          </a:prstGeom>
        </p:spPr>
        <p:txBody>
          <a:bodyPr spcFirstLastPara="1" wrap="square" lIns="91425" tIns="91425" rIns="91425" bIns="91425" anchor="t" anchorCtr="0">
            <a:noAutofit/>
          </a:bodyPr>
          <a:lstStyle/>
          <a:p>
            <a:pPr lvl="0"/>
            <a:r>
              <a:rPr lang="en-US" dirty="0">
                <a:latin typeface="+mn-lt"/>
              </a:rPr>
              <a:t>R</a:t>
            </a:r>
            <a:r>
              <a:rPr lang="en-SG" dirty="0">
                <a:latin typeface="+mn-lt"/>
              </a:rPr>
              <a:t>eward</a:t>
            </a:r>
          </a:p>
        </p:txBody>
      </p:sp>
      <p:pic>
        <p:nvPicPr>
          <p:cNvPr id="3" name="Picture 2">
            <a:extLst>
              <a:ext uri="{FF2B5EF4-FFF2-40B4-BE49-F238E27FC236}">
                <a16:creationId xmlns:a16="http://schemas.microsoft.com/office/drawing/2014/main" id="{53BA71DC-48EE-B0F9-E8F4-402A4E39753C}"/>
              </a:ext>
            </a:extLst>
          </p:cNvPr>
          <p:cNvPicPr>
            <a:picLocks noChangeAspect="1"/>
          </p:cNvPicPr>
          <p:nvPr/>
        </p:nvPicPr>
        <p:blipFill>
          <a:blip r:embed="rId3"/>
          <a:stretch>
            <a:fillRect/>
          </a:stretch>
        </p:blipFill>
        <p:spPr>
          <a:xfrm>
            <a:off x="5800098" y="1218432"/>
            <a:ext cx="2891593" cy="282677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7627165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41"/>
          <p:cNvSpPr txBox="1">
            <a:spLocks noGrp="1"/>
          </p:cNvSpPr>
          <p:nvPr>
            <p:ph type="subTitle" idx="1"/>
          </p:nvPr>
        </p:nvSpPr>
        <p:spPr>
          <a:xfrm>
            <a:off x="714999" y="1083700"/>
            <a:ext cx="4871517" cy="3615115"/>
          </a:xfrm>
          <a:prstGeom prst="rect">
            <a:avLst/>
          </a:prstGeom>
        </p:spPr>
        <p:txBody>
          <a:bodyPr spcFirstLastPara="1" wrap="square" lIns="91425" tIns="91425" rIns="91425" bIns="91425" anchor="t" anchorCtr="0">
            <a:noAutofit/>
          </a:bodyPr>
          <a:lstStyle/>
          <a:p>
            <a:pPr marL="0" lvl="0" indent="0"/>
            <a:r>
              <a:rPr lang="en-SG" sz="900" b="1" dirty="0">
                <a:latin typeface="+mn-lt"/>
              </a:rPr>
              <a:t>What this graph does</a:t>
            </a:r>
          </a:p>
          <a:p>
            <a:pPr marL="171450" lvl="0" indent="-171450">
              <a:buFont typeface="Arial" panose="020B0604020202020204" pitchFamily="34" charset="0"/>
              <a:buChar char="•"/>
            </a:pPr>
            <a:r>
              <a:rPr lang="en-SG" sz="900" dirty="0">
                <a:latin typeface="+mn-lt"/>
              </a:rPr>
              <a:t>The </a:t>
            </a:r>
            <a:r>
              <a:rPr lang="en-SG" sz="900" dirty="0" err="1">
                <a:latin typeface="+mn-lt"/>
              </a:rPr>
              <a:t>compute_moving_average_and_plot</a:t>
            </a:r>
            <a:r>
              <a:rPr lang="en-SG" sz="900" dirty="0">
                <a:latin typeface="+mn-lt"/>
              </a:rPr>
              <a:t> and </a:t>
            </a:r>
            <a:r>
              <a:rPr lang="en-SG" sz="900" dirty="0" err="1">
                <a:latin typeface="+mn-lt"/>
              </a:rPr>
              <a:t>compute_moving_average_and_plot_subplots</a:t>
            </a:r>
            <a:r>
              <a:rPr lang="en-SG" sz="900" dirty="0">
                <a:latin typeface="+mn-lt"/>
              </a:rPr>
              <a:t> functions are designed to enhance the analysis of your Reinforcement Learning (RL) model's performance by smoothing out the reward data over episodes.</a:t>
            </a:r>
          </a:p>
          <a:p>
            <a:pPr marL="171450" lvl="0" indent="-171450">
              <a:buFont typeface="Arial" panose="020B0604020202020204" pitchFamily="34" charset="0"/>
              <a:buChar char="•"/>
            </a:pPr>
            <a:r>
              <a:rPr lang="en-SG" sz="900" dirty="0">
                <a:latin typeface="+mn-lt"/>
              </a:rPr>
              <a:t>The moving average graph helps to reduce noise and highlight trends in the reward data, providing a clearer view of the agent's learning progress. By computing and plotting the moving average with a specified window size, these functions show how rewards evolve over time and help identify whether the agent's performance is stabilizing or improving.</a:t>
            </a:r>
          </a:p>
          <a:p>
            <a:pPr marL="0" lvl="0" indent="0"/>
            <a:endParaRPr lang="en-SG" sz="900" dirty="0">
              <a:latin typeface="+mn-lt"/>
            </a:endParaRPr>
          </a:p>
          <a:p>
            <a:pPr marL="0" lvl="0" indent="0"/>
            <a:r>
              <a:rPr lang="en-SG" sz="900" b="1" dirty="0">
                <a:latin typeface="+mn-lt"/>
              </a:rPr>
              <a:t>Why is it a good evaluation</a:t>
            </a:r>
          </a:p>
          <a:p>
            <a:pPr marL="171450" lvl="0" indent="-171450">
              <a:buFont typeface="Arial" panose="020B0604020202020204" pitchFamily="34" charset="0"/>
              <a:buChar char="•"/>
            </a:pPr>
            <a:r>
              <a:rPr lang="en-SG" sz="900" dirty="0">
                <a:latin typeface="+mn-lt"/>
              </a:rPr>
              <a:t>The moving average plot is a valuable evaluation tool because it helps to smooth out fluctuations in reward values that can be caused by the inherent variability in RL training.</a:t>
            </a:r>
          </a:p>
          <a:p>
            <a:pPr marL="171450" lvl="0" indent="-171450">
              <a:buFont typeface="Arial" panose="020B0604020202020204" pitchFamily="34" charset="0"/>
              <a:buChar char="•"/>
            </a:pPr>
            <a:r>
              <a:rPr lang="en-SG" sz="900" dirty="0">
                <a:latin typeface="+mn-lt"/>
              </a:rPr>
              <a:t>This makes it easier to discern meaningful patterns and trends, such as whether the agent is consistently achieving higher rewards or if there are specific episodes where performance improves significantly. Additionally, the </a:t>
            </a:r>
            <a:r>
              <a:rPr lang="en-SG" sz="900" dirty="0" err="1">
                <a:latin typeface="+mn-lt"/>
              </a:rPr>
              <a:t>compute_moving_average_and_plot_subplots</a:t>
            </a:r>
            <a:r>
              <a:rPr lang="en-SG" sz="900" dirty="0">
                <a:latin typeface="+mn-lt"/>
              </a:rPr>
              <a:t> function allows for a comparative analysis across different configurations or parameters, offering insights into which settings lead to more stable or improved performance.</a:t>
            </a:r>
          </a:p>
          <a:p>
            <a:pPr marL="0" lvl="0" indent="0"/>
            <a:endParaRPr lang="en-SG" sz="900" dirty="0">
              <a:latin typeface="+mn-lt"/>
            </a:endParaRPr>
          </a:p>
          <a:p>
            <a:pPr marL="0" lvl="0" indent="0"/>
            <a:r>
              <a:rPr lang="en-SG" sz="900" b="1" dirty="0">
                <a:latin typeface="+mn-lt"/>
              </a:rPr>
              <a:t>Overall</a:t>
            </a:r>
          </a:p>
          <a:p>
            <a:pPr marL="171450" lvl="0" indent="-171450">
              <a:buFont typeface="Arial" panose="020B0604020202020204" pitchFamily="34" charset="0"/>
              <a:buChar char="•"/>
            </a:pPr>
            <a:r>
              <a:rPr lang="en-SG" sz="900" dirty="0">
                <a:latin typeface="+mn-lt"/>
              </a:rPr>
              <a:t>Overall, these graphs aid in assessing the effectiveness of the RL model's learning process and guide adjustments for better performance.</a:t>
            </a:r>
            <a:endParaRPr lang="en-US" sz="900" dirty="0">
              <a:latin typeface="+mn-lt"/>
            </a:endParaRPr>
          </a:p>
        </p:txBody>
      </p:sp>
      <p:sp>
        <p:nvSpPr>
          <p:cNvPr id="250" name="Google Shape;250;p41"/>
          <p:cNvSpPr txBox="1">
            <a:spLocks noGrp="1"/>
          </p:cNvSpPr>
          <p:nvPr>
            <p:ph type="title"/>
          </p:nvPr>
        </p:nvSpPr>
        <p:spPr>
          <a:xfrm>
            <a:off x="715100" y="535000"/>
            <a:ext cx="7713900" cy="548700"/>
          </a:xfrm>
          <a:prstGeom prst="rect">
            <a:avLst/>
          </a:prstGeom>
        </p:spPr>
        <p:txBody>
          <a:bodyPr spcFirstLastPara="1" wrap="square" lIns="91425" tIns="91425" rIns="91425" bIns="91425" anchor="t" anchorCtr="0">
            <a:noAutofit/>
          </a:bodyPr>
          <a:lstStyle/>
          <a:p>
            <a:pPr lvl="0"/>
            <a:r>
              <a:rPr lang="en-US" dirty="0">
                <a:latin typeface="+mn-lt"/>
              </a:rPr>
              <a:t>Moving Average</a:t>
            </a:r>
            <a:endParaRPr lang="en-SG" dirty="0">
              <a:latin typeface="+mn-lt"/>
            </a:endParaRPr>
          </a:p>
        </p:txBody>
      </p:sp>
      <p:pic>
        <p:nvPicPr>
          <p:cNvPr id="4" name="Picture 3">
            <a:extLst>
              <a:ext uri="{FF2B5EF4-FFF2-40B4-BE49-F238E27FC236}">
                <a16:creationId xmlns:a16="http://schemas.microsoft.com/office/drawing/2014/main" id="{AF923D13-4E9A-6CE2-B47D-B706B93642C9}"/>
              </a:ext>
            </a:extLst>
          </p:cNvPr>
          <p:cNvPicPr>
            <a:picLocks noChangeAspect="1"/>
          </p:cNvPicPr>
          <p:nvPr/>
        </p:nvPicPr>
        <p:blipFill>
          <a:blip r:embed="rId3"/>
          <a:stretch>
            <a:fillRect/>
          </a:stretch>
        </p:blipFill>
        <p:spPr>
          <a:xfrm>
            <a:off x="5861358" y="1595193"/>
            <a:ext cx="2918839" cy="238027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1303825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41"/>
          <p:cNvSpPr txBox="1">
            <a:spLocks noGrp="1"/>
          </p:cNvSpPr>
          <p:nvPr>
            <p:ph type="subTitle" idx="1"/>
          </p:nvPr>
        </p:nvSpPr>
        <p:spPr>
          <a:xfrm>
            <a:off x="715100" y="1178519"/>
            <a:ext cx="4978308" cy="3429047"/>
          </a:xfrm>
          <a:prstGeom prst="rect">
            <a:avLst/>
          </a:prstGeom>
        </p:spPr>
        <p:txBody>
          <a:bodyPr spcFirstLastPara="1" wrap="square" lIns="91425" tIns="91425" rIns="91425" bIns="91425" anchor="t" anchorCtr="0">
            <a:noAutofit/>
          </a:bodyPr>
          <a:lstStyle/>
          <a:p>
            <a:pPr marL="0" lvl="0" indent="0"/>
            <a:r>
              <a:rPr lang="en-SG" sz="900" b="1" dirty="0">
                <a:latin typeface="+mn-lt"/>
              </a:rPr>
              <a:t>What this graph does</a:t>
            </a:r>
          </a:p>
          <a:p>
            <a:pPr marL="171450" lvl="0" indent="-171450">
              <a:buFont typeface="Arial" panose="020B0604020202020204" pitchFamily="34" charset="0"/>
              <a:buChar char="•"/>
            </a:pPr>
            <a:r>
              <a:rPr lang="en-SG" sz="900" dirty="0">
                <a:latin typeface="+mn-lt"/>
              </a:rPr>
              <a:t>The functions </a:t>
            </a:r>
            <a:r>
              <a:rPr lang="en-SG" sz="900" dirty="0" err="1">
                <a:latin typeface="+mn-lt"/>
              </a:rPr>
              <a:t>display_gifs_in_grid</a:t>
            </a:r>
            <a:r>
              <a:rPr lang="en-SG" sz="900" dirty="0">
                <a:latin typeface="+mn-lt"/>
              </a:rPr>
              <a:t> is designed to visualize the output of your Reinforcement Learning (RL) model by displaying GIFs that illustrate the agent's performance over episodes.</a:t>
            </a:r>
          </a:p>
          <a:p>
            <a:pPr marL="171450" lvl="0" indent="-171450">
              <a:buFont typeface="Arial" panose="020B0604020202020204" pitchFamily="34" charset="0"/>
              <a:buChar char="•"/>
            </a:pPr>
            <a:r>
              <a:rPr lang="en-SG" sz="900" dirty="0">
                <a:latin typeface="+mn-lt"/>
              </a:rPr>
              <a:t>The </a:t>
            </a:r>
            <a:r>
              <a:rPr lang="en-SG" sz="900" dirty="0" err="1">
                <a:latin typeface="+mn-lt"/>
              </a:rPr>
              <a:t>display_gifs_in_grid</a:t>
            </a:r>
            <a:r>
              <a:rPr lang="en-SG" sz="900" dirty="0">
                <a:latin typeface="+mn-lt"/>
              </a:rPr>
              <a:t> function provides a broad view by arranging multiple GIFs in a grid layout.</a:t>
            </a:r>
          </a:p>
          <a:p>
            <a:pPr marL="0" lvl="0" indent="0"/>
            <a:endParaRPr lang="en-SG" sz="900" dirty="0">
              <a:latin typeface="+mn-lt"/>
            </a:endParaRPr>
          </a:p>
          <a:p>
            <a:pPr marL="0" lvl="0" indent="0"/>
            <a:r>
              <a:rPr lang="en-SG" sz="900" b="1" dirty="0">
                <a:latin typeface="+mn-lt"/>
              </a:rPr>
              <a:t>Why is it a good evaluation</a:t>
            </a:r>
          </a:p>
          <a:p>
            <a:pPr marL="171450" lvl="0" indent="-171450">
              <a:buFont typeface="Arial" panose="020B0604020202020204" pitchFamily="34" charset="0"/>
              <a:buChar char="•"/>
            </a:pPr>
            <a:r>
              <a:rPr lang="en-SG" sz="900" dirty="0">
                <a:latin typeface="+mn-lt"/>
              </a:rPr>
              <a:t>This can be useful for examining detailed agent </a:t>
            </a:r>
            <a:r>
              <a:rPr lang="en-SG" sz="900" dirty="0" err="1">
                <a:latin typeface="+mn-lt"/>
              </a:rPr>
              <a:t>behavior</a:t>
            </a:r>
            <a:r>
              <a:rPr lang="en-SG" sz="900" dirty="0">
                <a:latin typeface="+mn-lt"/>
              </a:rPr>
              <a:t> or performance at a specific point in training. By visually inspecting these GIFs, we can assess how the agent interacts with its environment, detect any anomalies or improvements, and get a clearer understanding of its decision-making process.</a:t>
            </a:r>
          </a:p>
          <a:p>
            <a:pPr marL="171450" lvl="0" indent="-171450">
              <a:buFont typeface="Arial" panose="020B0604020202020204" pitchFamily="34" charset="0"/>
              <a:buChar char="•"/>
            </a:pPr>
            <a:r>
              <a:rPr lang="en-SG" sz="900" dirty="0">
                <a:latin typeface="+mn-lt"/>
              </a:rPr>
              <a:t>In addition, by placing the GIFs in a grid, you can easily spot trends, such as consistent patterns of improvement or areas where the agent might be struggling.</a:t>
            </a:r>
          </a:p>
          <a:p>
            <a:pPr marL="0" lvl="0" indent="0"/>
            <a:endParaRPr lang="en-SG" sz="900" dirty="0">
              <a:latin typeface="+mn-lt"/>
            </a:endParaRPr>
          </a:p>
          <a:p>
            <a:pPr marL="0" lvl="0" indent="0"/>
            <a:r>
              <a:rPr lang="en-SG" sz="900" b="1" dirty="0">
                <a:latin typeface="+mn-lt"/>
              </a:rPr>
              <a:t>Overall</a:t>
            </a:r>
          </a:p>
          <a:p>
            <a:pPr marL="171450" lvl="0" indent="-171450">
              <a:buFont typeface="Arial" panose="020B0604020202020204" pitchFamily="34" charset="0"/>
              <a:buChar char="•"/>
            </a:pPr>
            <a:r>
              <a:rPr lang="en-SG" sz="900" dirty="0">
                <a:latin typeface="+mn-lt"/>
              </a:rPr>
              <a:t>Overall, these visualizations are an excellent evaluation tool for your RL model because they offer a direct, visual representation of the agent's </a:t>
            </a:r>
            <a:r>
              <a:rPr lang="en-SG" sz="900" dirty="0" err="1">
                <a:latin typeface="+mn-lt"/>
              </a:rPr>
              <a:t>behavior</a:t>
            </a:r>
            <a:r>
              <a:rPr lang="en-SG" sz="900" dirty="0">
                <a:latin typeface="+mn-lt"/>
              </a:rPr>
              <a:t> and performance. This helps in understanding how well the agent is learning and adapting over time, identifying areas for improvement, and making informed adjustments to training strategies.</a:t>
            </a:r>
            <a:endParaRPr lang="en-US" sz="900" dirty="0">
              <a:latin typeface="+mn-lt"/>
            </a:endParaRPr>
          </a:p>
        </p:txBody>
      </p:sp>
      <p:sp>
        <p:nvSpPr>
          <p:cNvPr id="250" name="Google Shape;250;p41"/>
          <p:cNvSpPr txBox="1">
            <a:spLocks noGrp="1"/>
          </p:cNvSpPr>
          <p:nvPr>
            <p:ph type="title"/>
          </p:nvPr>
        </p:nvSpPr>
        <p:spPr>
          <a:xfrm>
            <a:off x="715100" y="535000"/>
            <a:ext cx="7713900" cy="548700"/>
          </a:xfrm>
          <a:prstGeom prst="rect">
            <a:avLst/>
          </a:prstGeom>
        </p:spPr>
        <p:txBody>
          <a:bodyPr spcFirstLastPara="1" wrap="square" lIns="91425" tIns="91425" rIns="91425" bIns="91425" anchor="t" anchorCtr="0">
            <a:noAutofit/>
          </a:bodyPr>
          <a:lstStyle/>
          <a:p>
            <a:pPr lvl="0"/>
            <a:r>
              <a:rPr lang="en-US" dirty="0">
                <a:latin typeface="+mn-lt"/>
              </a:rPr>
              <a:t>Display environment</a:t>
            </a:r>
            <a:endParaRPr lang="en-SG" dirty="0">
              <a:latin typeface="+mn-lt"/>
            </a:endParaRPr>
          </a:p>
        </p:txBody>
      </p:sp>
      <p:pic>
        <p:nvPicPr>
          <p:cNvPr id="3" name="Picture 2">
            <a:extLst>
              <a:ext uri="{FF2B5EF4-FFF2-40B4-BE49-F238E27FC236}">
                <a16:creationId xmlns:a16="http://schemas.microsoft.com/office/drawing/2014/main" id="{705B9829-C4C8-60D2-3CBB-952F55FB5138}"/>
              </a:ext>
            </a:extLst>
          </p:cNvPr>
          <p:cNvPicPr>
            <a:picLocks noChangeAspect="1"/>
          </p:cNvPicPr>
          <p:nvPr/>
        </p:nvPicPr>
        <p:blipFill>
          <a:blip r:embed="rId3"/>
          <a:stretch>
            <a:fillRect/>
          </a:stretch>
        </p:blipFill>
        <p:spPr>
          <a:xfrm>
            <a:off x="6003843" y="988498"/>
            <a:ext cx="2684189" cy="3166504"/>
          </a:xfrm>
          <a:prstGeom prst="rect">
            <a:avLst/>
          </a:prstGeom>
        </p:spPr>
      </p:pic>
    </p:spTree>
    <p:extLst>
      <p:ext uri="{BB962C8B-B14F-4D97-AF65-F5344CB8AC3E}">
        <p14:creationId xmlns:p14="http://schemas.microsoft.com/office/powerpoint/2010/main" val="39861227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39"/>
          <p:cNvSpPr txBox="1">
            <a:spLocks noGrp="1"/>
          </p:cNvSpPr>
          <p:nvPr>
            <p:ph type="title"/>
          </p:nvPr>
        </p:nvSpPr>
        <p:spPr>
          <a:xfrm>
            <a:off x="717600" y="2520655"/>
            <a:ext cx="7708800" cy="125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mn-lt"/>
              </a:rPr>
              <a:t>Modelling</a:t>
            </a:r>
            <a:endParaRPr dirty="0">
              <a:latin typeface="+mn-lt"/>
            </a:endParaRPr>
          </a:p>
        </p:txBody>
      </p:sp>
      <p:sp>
        <p:nvSpPr>
          <p:cNvPr id="235" name="Google Shape;235;p39"/>
          <p:cNvSpPr txBox="1">
            <a:spLocks noGrp="1"/>
          </p:cNvSpPr>
          <p:nvPr>
            <p:ph type="title" idx="2"/>
          </p:nvPr>
        </p:nvSpPr>
        <p:spPr>
          <a:xfrm>
            <a:off x="717600" y="1266855"/>
            <a:ext cx="7708800" cy="1253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latin typeface="+mn-lt"/>
              </a:rPr>
              <a:t>04</a:t>
            </a:r>
            <a:endParaRPr dirty="0">
              <a:latin typeface="+mn-lt"/>
            </a:endParaRPr>
          </a:p>
        </p:txBody>
      </p:sp>
      <p:cxnSp>
        <p:nvCxnSpPr>
          <p:cNvPr id="237" name="Google Shape;237;p39">
            <a:hlinkClick r:id="" action="ppaction://hlinkshowjump?jump=nextslide"/>
          </p:cNvPr>
          <p:cNvCxnSpPr/>
          <p:nvPr/>
        </p:nvCxnSpPr>
        <p:spPr>
          <a:xfrm>
            <a:off x="715100" y="729100"/>
            <a:ext cx="483300" cy="0"/>
          </a:xfrm>
          <a:prstGeom prst="straightConnector1">
            <a:avLst/>
          </a:prstGeom>
          <a:noFill/>
          <a:ln w="9525" cap="flat" cmpd="sng">
            <a:solidFill>
              <a:schemeClr val="dk1"/>
            </a:solidFill>
            <a:prstDash val="solid"/>
            <a:round/>
            <a:headEnd type="none" w="med" len="med"/>
            <a:tailEnd type="triangle" w="med" len="med"/>
          </a:ln>
        </p:spPr>
      </p:cxnSp>
    </p:spTree>
    <p:extLst>
      <p:ext uri="{BB962C8B-B14F-4D97-AF65-F5344CB8AC3E}">
        <p14:creationId xmlns:p14="http://schemas.microsoft.com/office/powerpoint/2010/main" val="14406679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41"/>
          <p:cNvSpPr txBox="1">
            <a:spLocks noGrp="1"/>
          </p:cNvSpPr>
          <p:nvPr>
            <p:ph type="subTitle" idx="1"/>
          </p:nvPr>
        </p:nvSpPr>
        <p:spPr>
          <a:xfrm>
            <a:off x="715100" y="1292845"/>
            <a:ext cx="6648738" cy="3108921"/>
          </a:xfrm>
          <a:prstGeom prst="rect">
            <a:avLst/>
          </a:prstGeom>
        </p:spPr>
        <p:txBody>
          <a:bodyPr spcFirstLastPara="1" wrap="square" lIns="91425" tIns="91425" rIns="91425" bIns="91425" anchor="t" anchorCtr="0">
            <a:noAutofit/>
          </a:bodyPr>
          <a:lstStyle/>
          <a:p>
            <a:pPr marL="0" lvl="0" indent="0"/>
            <a:r>
              <a:rPr lang="en-SG" sz="900" b="1" dirty="0">
                <a:latin typeface="+mn-lt"/>
              </a:rPr>
              <a:t>How Q Learning Works</a:t>
            </a:r>
          </a:p>
          <a:p>
            <a:pPr marL="171450" lvl="0" indent="-171450">
              <a:buFont typeface="Arial" panose="020B0604020202020204" pitchFamily="34" charset="0"/>
              <a:buChar char="•"/>
            </a:pPr>
            <a:r>
              <a:rPr lang="en-SG" sz="900" dirty="0">
                <a:latin typeface="+mn-lt"/>
              </a:rPr>
              <a:t>The Q-learning algorithm works by initializing the Q-values for all state-action pairs arbitrarily. Then, it repeatedly interacts with the environment through episodes, where in each episode, the agent observes its current state and selects an action based on an exploration-exploitation strategy. One common strategy is the ε-greedy policy, which with a certain probability ε, chooses a random action (exploration), and with probability 1-ε, chooses the action with the highest Q-value for the current state (exploitation).</a:t>
            </a:r>
          </a:p>
          <a:p>
            <a:pPr marL="0" lvl="0" indent="0"/>
            <a:endParaRPr lang="en-SG" sz="900" dirty="0">
              <a:latin typeface="+mn-lt"/>
            </a:endParaRPr>
          </a:p>
          <a:p>
            <a:pPr marL="171450" lvl="0" indent="-171450">
              <a:buFont typeface="Arial" panose="020B0604020202020204" pitchFamily="34" charset="0"/>
              <a:buChar char="•"/>
            </a:pPr>
            <a:r>
              <a:rPr lang="en-SG" sz="900" dirty="0">
                <a:latin typeface="+mn-lt"/>
              </a:rPr>
              <a:t>The agent performs the chosen action, observes the resulting reward and the next state, and then updates the Q-value for the state-action pair using a specific formula. This formula incorporates the learning rate (α), which determines how much the new information affects the old Q-value, and the discount factor (γ), which determines the importance of future rewards.</a:t>
            </a:r>
          </a:p>
          <a:p>
            <a:pPr marL="0" lvl="0" indent="0"/>
            <a:endParaRPr lang="en-SG" sz="900" dirty="0">
              <a:latin typeface="+mn-lt"/>
            </a:endParaRPr>
          </a:p>
          <a:p>
            <a:pPr marL="171450" lvl="0" indent="-171450">
              <a:buFont typeface="Arial" panose="020B0604020202020204" pitchFamily="34" charset="0"/>
              <a:buChar char="•"/>
            </a:pPr>
            <a:r>
              <a:rPr lang="en-SG" sz="900" dirty="0">
                <a:latin typeface="+mn-lt"/>
              </a:rPr>
              <a:t>Through repeated application of this process, the Q-values converge to the true values, enabling the agent to act optimally by always choosing the action with the highest Q-value in each state.</a:t>
            </a:r>
          </a:p>
          <a:p>
            <a:pPr marL="171450" lvl="0" indent="-171450">
              <a:buFont typeface="Arial" panose="020B0604020202020204" pitchFamily="34" charset="0"/>
              <a:buChar char="•"/>
            </a:pPr>
            <a:endParaRPr lang="en-SG" sz="900" dirty="0">
              <a:latin typeface="+mn-lt"/>
            </a:endParaRPr>
          </a:p>
          <a:p>
            <a:pPr marL="0" lvl="0" indent="0"/>
            <a:r>
              <a:rPr lang="en-SG" sz="900" b="1" dirty="0">
                <a:latin typeface="+mn-lt"/>
              </a:rPr>
              <a:t>Components of Q Learning</a:t>
            </a:r>
          </a:p>
          <a:p>
            <a:pPr marL="171450" lvl="0" indent="-171450">
              <a:buFont typeface="Arial" panose="020B0604020202020204" pitchFamily="34" charset="0"/>
              <a:buChar char="•"/>
            </a:pPr>
            <a:r>
              <a:rPr lang="en-SG" sz="900" dirty="0">
                <a:latin typeface="+mn-lt"/>
              </a:rPr>
              <a:t>States: The environment's different situations or configurations that the agent can be in.</a:t>
            </a:r>
          </a:p>
          <a:p>
            <a:pPr marL="171450" lvl="0" indent="-171450">
              <a:buFont typeface="Arial" panose="020B0604020202020204" pitchFamily="34" charset="0"/>
              <a:buChar char="•"/>
            </a:pPr>
            <a:r>
              <a:rPr lang="en-SG" sz="900" dirty="0">
                <a:latin typeface="+mn-lt"/>
              </a:rPr>
              <a:t>Actions: The set of all possible moves or decisions the agent can take in each state.</a:t>
            </a:r>
          </a:p>
          <a:p>
            <a:pPr marL="171450" lvl="0" indent="-171450">
              <a:buFont typeface="Arial" panose="020B0604020202020204" pitchFamily="34" charset="0"/>
              <a:buChar char="•"/>
            </a:pPr>
            <a:r>
              <a:rPr lang="en-SG" sz="900" dirty="0">
                <a:latin typeface="+mn-lt"/>
              </a:rPr>
              <a:t>Rewards: The feedback the agent receives from the environment after performing an action in a particular state.</a:t>
            </a:r>
          </a:p>
          <a:p>
            <a:pPr marL="171450" lvl="0" indent="-171450">
              <a:buFont typeface="Arial" panose="020B0604020202020204" pitchFamily="34" charset="0"/>
              <a:buChar char="•"/>
            </a:pPr>
            <a:r>
              <a:rPr lang="en-SG" sz="900" dirty="0">
                <a:latin typeface="+mn-lt"/>
              </a:rPr>
              <a:t>Q-Values: A Q-value represents the expected future reward for taking action in state, and then following the optimal policy thereafter. The goal of Q-learning is to learn these Q-values for all state-action pairs</a:t>
            </a:r>
          </a:p>
          <a:p>
            <a:pPr marL="171450" lvl="0" indent="-171450">
              <a:buFont typeface="Arial" panose="020B0604020202020204" pitchFamily="34" charset="0"/>
              <a:buChar char="•"/>
            </a:pPr>
            <a:r>
              <a:rPr lang="en-SG" sz="900" dirty="0">
                <a:latin typeface="+mn-lt"/>
              </a:rPr>
              <a:t>Discount Factor: This parameter determines the importance of future rewards.</a:t>
            </a:r>
            <a:endParaRPr lang="en-US" sz="900" dirty="0">
              <a:latin typeface="+mn-lt"/>
            </a:endParaRPr>
          </a:p>
        </p:txBody>
      </p:sp>
      <p:sp>
        <p:nvSpPr>
          <p:cNvPr id="250" name="Google Shape;250;p41"/>
          <p:cNvSpPr txBox="1">
            <a:spLocks noGrp="1"/>
          </p:cNvSpPr>
          <p:nvPr>
            <p:ph type="title"/>
          </p:nvPr>
        </p:nvSpPr>
        <p:spPr>
          <a:xfrm>
            <a:off x="715100" y="535000"/>
            <a:ext cx="7713900" cy="548700"/>
          </a:xfrm>
          <a:prstGeom prst="rect">
            <a:avLst/>
          </a:prstGeom>
        </p:spPr>
        <p:txBody>
          <a:bodyPr spcFirstLastPara="1" wrap="square" lIns="91425" tIns="91425" rIns="91425" bIns="91425" anchor="t" anchorCtr="0">
            <a:noAutofit/>
          </a:bodyPr>
          <a:lstStyle/>
          <a:p>
            <a:pPr lvl="0"/>
            <a:r>
              <a:rPr lang="en-SG" dirty="0">
                <a:latin typeface="+mn-lt"/>
              </a:rPr>
              <a:t>How Q Learning Works</a:t>
            </a:r>
          </a:p>
        </p:txBody>
      </p:sp>
      <p:pic>
        <p:nvPicPr>
          <p:cNvPr id="4" name="Picture 3">
            <a:extLst>
              <a:ext uri="{FF2B5EF4-FFF2-40B4-BE49-F238E27FC236}">
                <a16:creationId xmlns:a16="http://schemas.microsoft.com/office/drawing/2014/main" id="{91F43465-466F-EAD3-6B7C-23E244F01F89}"/>
              </a:ext>
            </a:extLst>
          </p:cNvPr>
          <p:cNvPicPr>
            <a:picLocks noChangeAspect="1"/>
          </p:cNvPicPr>
          <p:nvPr/>
        </p:nvPicPr>
        <p:blipFill>
          <a:blip r:embed="rId3"/>
          <a:stretch>
            <a:fillRect/>
          </a:stretch>
        </p:blipFill>
        <p:spPr>
          <a:xfrm>
            <a:off x="7379518" y="178291"/>
            <a:ext cx="1501277" cy="116412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5547771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41"/>
          <p:cNvSpPr txBox="1">
            <a:spLocks noGrp="1"/>
          </p:cNvSpPr>
          <p:nvPr>
            <p:ph type="subTitle" idx="1"/>
          </p:nvPr>
        </p:nvSpPr>
        <p:spPr>
          <a:xfrm>
            <a:off x="715100" y="1282182"/>
            <a:ext cx="6643876" cy="3554875"/>
          </a:xfrm>
          <a:prstGeom prst="rect">
            <a:avLst/>
          </a:prstGeom>
        </p:spPr>
        <p:txBody>
          <a:bodyPr spcFirstLastPara="1" wrap="square" lIns="91425" tIns="91425" rIns="91425" bIns="91425" anchor="t" anchorCtr="0">
            <a:noAutofit/>
          </a:bodyPr>
          <a:lstStyle/>
          <a:p>
            <a:pPr marL="0" lvl="0" indent="0"/>
            <a:r>
              <a:rPr lang="en-SG" sz="900" b="1" dirty="0">
                <a:latin typeface="+mn-lt"/>
              </a:rPr>
              <a:t>What is DQN</a:t>
            </a:r>
          </a:p>
          <a:p>
            <a:pPr marL="171450" lvl="0" indent="-171450">
              <a:buFont typeface="Arial" panose="020B0604020202020204" pitchFamily="34" charset="0"/>
              <a:buChar char="•"/>
            </a:pPr>
            <a:r>
              <a:rPr lang="en-SG" sz="900" dirty="0">
                <a:latin typeface="+mn-lt"/>
              </a:rPr>
              <a:t>DQN, or Deep Q-Network, is a deep reinforcement learning algorithm that combines Q-learning with deep neural networks to approximate the state-value function in complex environments</a:t>
            </a:r>
          </a:p>
          <a:p>
            <a:pPr marL="171450" lvl="0" indent="-171450">
              <a:buFont typeface="Arial" panose="020B0604020202020204" pitchFamily="34" charset="0"/>
              <a:buChar char="•"/>
            </a:pPr>
            <a:r>
              <a:rPr lang="en-SG" sz="900" dirty="0">
                <a:latin typeface="+mn-lt"/>
              </a:rPr>
              <a:t>It is usually used in conjunction with Experience Replay, for storing the episode steps in memory for off-policy learning, where samples are drawn from the replay memory at random.</a:t>
            </a:r>
          </a:p>
          <a:p>
            <a:pPr marL="0" lvl="0" indent="0"/>
            <a:endParaRPr lang="en-SG" sz="900" b="1" dirty="0">
              <a:latin typeface="+mn-lt"/>
            </a:endParaRPr>
          </a:p>
          <a:p>
            <a:pPr marL="0" lvl="0" indent="0"/>
            <a:r>
              <a:rPr lang="en-SG" sz="900" b="1" dirty="0">
                <a:latin typeface="+mn-lt"/>
              </a:rPr>
              <a:t>Main Components of DQN</a:t>
            </a:r>
          </a:p>
          <a:p>
            <a:pPr marL="171450" lvl="0" indent="-171450">
              <a:buFont typeface="Arial" panose="020B0604020202020204" pitchFamily="34" charset="0"/>
              <a:buChar char="•"/>
            </a:pPr>
            <a:r>
              <a:rPr lang="en-SG" sz="900" u="sng" dirty="0">
                <a:latin typeface="+mn-lt"/>
              </a:rPr>
              <a:t>Agent</a:t>
            </a:r>
            <a:r>
              <a:rPr lang="en-SG" sz="900" dirty="0">
                <a:latin typeface="+mn-lt"/>
              </a:rPr>
              <a:t>: The agent interacts with the environment by observing states and taking actions. It uses a deep neural network (DNN) to approximate Q-values, which represent the expected future reward for each action in a given state. Through experience replay and Q-learning updates, the agent learns to improve its policy over time.</a:t>
            </a:r>
          </a:p>
          <a:p>
            <a:pPr marL="0" lvl="0" indent="0"/>
            <a:endParaRPr lang="en-SG" sz="900" dirty="0">
              <a:latin typeface="+mn-lt"/>
            </a:endParaRPr>
          </a:p>
          <a:p>
            <a:pPr marL="171450" lvl="0" indent="-171450">
              <a:buFont typeface="Arial" panose="020B0604020202020204" pitchFamily="34" charset="0"/>
              <a:buChar char="•"/>
            </a:pPr>
            <a:r>
              <a:rPr lang="en-SG" sz="900" u="sng" dirty="0">
                <a:latin typeface="+mn-lt"/>
              </a:rPr>
              <a:t>Environment</a:t>
            </a:r>
            <a:r>
              <a:rPr lang="en-SG" sz="900" dirty="0">
                <a:latin typeface="+mn-lt"/>
              </a:rPr>
              <a:t>: The environment defines the task and provides feedback to the agent based on its actions. It has a state space that represents the current situation or configuration and an action space that defines the possible actions the agent can take. Actions taken by the agent influence the environment's state and yield rewards that the agent seeks to maximize.</a:t>
            </a:r>
          </a:p>
          <a:p>
            <a:pPr marL="0" lvl="0" indent="0"/>
            <a:endParaRPr lang="en-SG" sz="900" dirty="0">
              <a:latin typeface="+mn-lt"/>
            </a:endParaRPr>
          </a:p>
          <a:p>
            <a:pPr marL="171450" lvl="0" indent="-171450">
              <a:buFont typeface="Arial" panose="020B0604020202020204" pitchFamily="34" charset="0"/>
              <a:buChar char="•"/>
            </a:pPr>
            <a:r>
              <a:rPr lang="en-SG" sz="900" u="sng" dirty="0">
                <a:latin typeface="+mn-lt"/>
              </a:rPr>
              <a:t>Deep Neural Network (DNN)</a:t>
            </a:r>
            <a:r>
              <a:rPr lang="en-SG" sz="900" dirty="0">
                <a:latin typeface="+mn-lt"/>
              </a:rPr>
              <a:t>: The DNN in DQN acts as a function approximator for Q-values, estimating the expected future reward for each action in a given state. It takes the environment's state as input and outputs a Q-value for each possible action. This allows DQNs to handle complex, high-dimensional state spaces like images.</a:t>
            </a:r>
          </a:p>
          <a:p>
            <a:pPr marL="171450" lvl="0" indent="-171450">
              <a:buFont typeface="Arial" panose="020B0604020202020204" pitchFamily="34" charset="0"/>
              <a:buChar char="•"/>
            </a:pPr>
            <a:endParaRPr lang="en-SG" sz="900" dirty="0">
              <a:latin typeface="+mn-lt"/>
            </a:endParaRPr>
          </a:p>
          <a:p>
            <a:pPr marL="0" lvl="0" indent="0"/>
            <a:endParaRPr lang="en-SG" sz="900" dirty="0">
              <a:latin typeface="+mn-lt"/>
            </a:endParaRPr>
          </a:p>
        </p:txBody>
      </p:sp>
      <p:sp>
        <p:nvSpPr>
          <p:cNvPr id="250" name="Google Shape;250;p41"/>
          <p:cNvSpPr txBox="1">
            <a:spLocks noGrp="1"/>
          </p:cNvSpPr>
          <p:nvPr>
            <p:ph type="title"/>
          </p:nvPr>
        </p:nvSpPr>
        <p:spPr>
          <a:xfrm>
            <a:off x="715100" y="535000"/>
            <a:ext cx="7713900" cy="548700"/>
          </a:xfrm>
          <a:prstGeom prst="rect">
            <a:avLst/>
          </a:prstGeom>
        </p:spPr>
        <p:txBody>
          <a:bodyPr spcFirstLastPara="1" wrap="square" lIns="91425" tIns="91425" rIns="91425" bIns="91425" anchor="t" anchorCtr="0">
            <a:noAutofit/>
          </a:bodyPr>
          <a:lstStyle/>
          <a:p>
            <a:pPr lvl="0"/>
            <a:r>
              <a:rPr lang="en-SG" dirty="0">
                <a:latin typeface="+mn-lt"/>
              </a:rPr>
              <a:t>What is DQN</a:t>
            </a:r>
          </a:p>
        </p:txBody>
      </p:sp>
      <p:pic>
        <p:nvPicPr>
          <p:cNvPr id="3" name="Picture 2">
            <a:extLst>
              <a:ext uri="{FF2B5EF4-FFF2-40B4-BE49-F238E27FC236}">
                <a16:creationId xmlns:a16="http://schemas.microsoft.com/office/drawing/2014/main" id="{D4FB0DFA-4CDE-28AD-0DAE-29DDA0B515B5}"/>
              </a:ext>
            </a:extLst>
          </p:cNvPr>
          <p:cNvPicPr>
            <a:picLocks noChangeAspect="1"/>
          </p:cNvPicPr>
          <p:nvPr/>
        </p:nvPicPr>
        <p:blipFill>
          <a:blip r:embed="rId3"/>
          <a:stretch>
            <a:fillRect/>
          </a:stretch>
        </p:blipFill>
        <p:spPr>
          <a:xfrm>
            <a:off x="7358976" y="264058"/>
            <a:ext cx="1494061" cy="101386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7806398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14" name="Google Shape;250;p41">
            <a:extLst>
              <a:ext uri="{FF2B5EF4-FFF2-40B4-BE49-F238E27FC236}">
                <a16:creationId xmlns:a16="http://schemas.microsoft.com/office/drawing/2014/main" id="{0B06F112-D2FE-3334-3329-8AE938D05612}"/>
              </a:ext>
            </a:extLst>
          </p:cNvPr>
          <p:cNvSpPr txBox="1">
            <a:spLocks noGrp="1"/>
          </p:cNvSpPr>
          <p:nvPr>
            <p:ph type="title"/>
          </p:nvPr>
        </p:nvSpPr>
        <p:spPr>
          <a:xfrm>
            <a:off x="0" y="0"/>
            <a:ext cx="7713900" cy="548700"/>
          </a:xfrm>
          <a:prstGeom prst="rect">
            <a:avLst/>
          </a:prstGeom>
        </p:spPr>
        <p:txBody>
          <a:bodyPr spcFirstLastPara="1" wrap="square" lIns="91425" tIns="91425" rIns="91425" bIns="91425" anchor="t" anchorCtr="0">
            <a:noAutofit/>
          </a:bodyPr>
          <a:lstStyle/>
          <a:p>
            <a:pPr lvl="0"/>
            <a:r>
              <a:rPr lang="en-US" dirty="0">
                <a:latin typeface="+mn-lt"/>
                <a:cs typeface="Calibri Light" panose="020F0302020204030204" pitchFamily="34" charset="0"/>
              </a:rPr>
              <a:t>Final DQN Model Performance</a:t>
            </a:r>
            <a:endParaRPr lang="en-SG" dirty="0">
              <a:latin typeface="+mn-lt"/>
              <a:cs typeface="Calibri Light" panose="020F0302020204030204" pitchFamily="34" charset="0"/>
            </a:endParaRPr>
          </a:p>
        </p:txBody>
      </p:sp>
      <p:sp>
        <p:nvSpPr>
          <p:cNvPr id="3" name="AutoShape 3" descr="Getting Started With OpenAI Gym ..."/>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 name="Picture 4">
            <a:extLst>
              <a:ext uri="{FF2B5EF4-FFF2-40B4-BE49-F238E27FC236}">
                <a16:creationId xmlns:a16="http://schemas.microsoft.com/office/drawing/2014/main" id="{AAB5679A-21D8-A7CB-B4EA-4B983A0FBB0D}"/>
              </a:ext>
            </a:extLst>
          </p:cNvPr>
          <p:cNvPicPr>
            <a:picLocks noChangeAspect="1"/>
          </p:cNvPicPr>
          <p:nvPr/>
        </p:nvPicPr>
        <p:blipFill>
          <a:blip r:embed="rId3"/>
          <a:stretch>
            <a:fillRect/>
          </a:stretch>
        </p:blipFill>
        <p:spPr>
          <a:xfrm>
            <a:off x="4687732" y="218906"/>
            <a:ext cx="2045101" cy="112922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Picture 6">
            <a:extLst>
              <a:ext uri="{FF2B5EF4-FFF2-40B4-BE49-F238E27FC236}">
                <a16:creationId xmlns:a16="http://schemas.microsoft.com/office/drawing/2014/main" id="{FDF848D4-7B69-0E6E-8985-78581146E393}"/>
              </a:ext>
            </a:extLst>
          </p:cNvPr>
          <p:cNvPicPr>
            <a:picLocks noChangeAspect="1"/>
          </p:cNvPicPr>
          <p:nvPr/>
        </p:nvPicPr>
        <p:blipFill>
          <a:blip r:embed="rId4"/>
          <a:stretch>
            <a:fillRect/>
          </a:stretch>
        </p:blipFill>
        <p:spPr>
          <a:xfrm>
            <a:off x="6979209" y="218906"/>
            <a:ext cx="2045101" cy="112922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9" name="Picture 8">
            <a:extLst>
              <a:ext uri="{FF2B5EF4-FFF2-40B4-BE49-F238E27FC236}">
                <a16:creationId xmlns:a16="http://schemas.microsoft.com/office/drawing/2014/main" id="{C539108F-DB48-AED6-4198-9E3AE9B00B1D}"/>
              </a:ext>
            </a:extLst>
          </p:cNvPr>
          <p:cNvPicPr>
            <a:picLocks noChangeAspect="1"/>
          </p:cNvPicPr>
          <p:nvPr/>
        </p:nvPicPr>
        <p:blipFill>
          <a:blip r:embed="rId5"/>
          <a:stretch>
            <a:fillRect/>
          </a:stretch>
        </p:blipFill>
        <p:spPr>
          <a:xfrm>
            <a:off x="6792113" y="3645264"/>
            <a:ext cx="2030598" cy="20817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8" name="TextBox 7">
            <a:extLst>
              <a:ext uri="{FF2B5EF4-FFF2-40B4-BE49-F238E27FC236}">
                <a16:creationId xmlns:a16="http://schemas.microsoft.com/office/drawing/2014/main" id="{B3B5F31C-EFDC-98EE-D4FE-9BFD642507B3}"/>
              </a:ext>
            </a:extLst>
          </p:cNvPr>
          <p:cNvSpPr txBox="1"/>
          <p:nvPr/>
        </p:nvSpPr>
        <p:spPr>
          <a:xfrm>
            <a:off x="26380" y="425359"/>
            <a:ext cx="4622448" cy="369332"/>
          </a:xfrm>
          <a:prstGeom prst="rect">
            <a:avLst/>
          </a:prstGeom>
          <a:noFill/>
        </p:spPr>
        <p:txBody>
          <a:bodyPr wrap="square">
            <a:spAutoFit/>
          </a:bodyPr>
          <a:lstStyle/>
          <a:p>
            <a:r>
              <a:rPr lang="en-US" sz="900" b="1" dirty="0"/>
              <a:t>We will be aiming for a stable training for DQN as instability can lead to poor performance, convergence issues, and inefficient learning</a:t>
            </a:r>
            <a:endParaRPr lang="en-SG" sz="900" b="1" dirty="0"/>
          </a:p>
        </p:txBody>
      </p:sp>
      <p:sp>
        <p:nvSpPr>
          <p:cNvPr id="18" name="TextBox 17">
            <a:extLst>
              <a:ext uri="{FF2B5EF4-FFF2-40B4-BE49-F238E27FC236}">
                <a16:creationId xmlns:a16="http://schemas.microsoft.com/office/drawing/2014/main" id="{7C3C62C6-3B02-C9E9-2BA7-D2ABB228B446}"/>
              </a:ext>
            </a:extLst>
          </p:cNvPr>
          <p:cNvSpPr txBox="1"/>
          <p:nvPr/>
        </p:nvSpPr>
        <p:spPr>
          <a:xfrm>
            <a:off x="63320" y="1708583"/>
            <a:ext cx="5255966" cy="3323987"/>
          </a:xfrm>
          <a:prstGeom prst="rect">
            <a:avLst/>
          </a:prstGeom>
          <a:noFill/>
        </p:spPr>
        <p:txBody>
          <a:bodyPr wrap="square">
            <a:spAutoFit/>
          </a:bodyPr>
          <a:lstStyle/>
          <a:p>
            <a:pPr marL="171450" marR="0" lvl="0" indent="-171450" algn="l" defTabSz="914400" rtl="0" eaLnBrk="1" fontAlgn="auto" latinLnBrk="0" hangingPunct="1">
              <a:lnSpc>
                <a:spcPct val="100000"/>
              </a:lnSpc>
              <a:spcBef>
                <a:spcPts val="0"/>
              </a:spcBef>
              <a:spcAft>
                <a:spcPts val="0"/>
              </a:spcAft>
              <a:buClr>
                <a:srgbClr val="15110E"/>
              </a:buClr>
              <a:buSzPts val="1200"/>
              <a:buFont typeface="Arial" panose="020B0604020202020204" pitchFamily="34" charset="0"/>
              <a:buChar char="•"/>
              <a:tabLst/>
              <a:defRPr/>
            </a:pPr>
            <a:r>
              <a:rPr kumimoji="0" lang="en-US" sz="1000" b="0" i="0" u="none" strike="noStrike" kern="0" cap="none" spc="0" normalizeH="0" baseline="0" noProof="0" dirty="0">
                <a:ln>
                  <a:noFill/>
                </a:ln>
                <a:solidFill>
                  <a:srgbClr val="15110E"/>
                </a:solidFill>
                <a:effectLst/>
                <a:uLnTx/>
                <a:uFillTx/>
                <a:latin typeface="Arial"/>
                <a:cs typeface="Calibri Light" panose="020F0302020204030204" pitchFamily="34" charset="0"/>
                <a:sym typeface="Albert Sans"/>
              </a:rPr>
              <a:t>Total rewards increase as the number of episodes rises, improving from around -1650 to approximately -3 by episode 25.</a:t>
            </a:r>
          </a:p>
          <a:p>
            <a:pPr marL="171450" marR="0" lvl="0" indent="-171450" algn="l" defTabSz="914400" rtl="0" eaLnBrk="1" fontAlgn="auto" latinLnBrk="0" hangingPunct="1">
              <a:lnSpc>
                <a:spcPct val="100000"/>
              </a:lnSpc>
              <a:spcBef>
                <a:spcPts val="0"/>
              </a:spcBef>
              <a:spcAft>
                <a:spcPts val="0"/>
              </a:spcAft>
              <a:buClr>
                <a:srgbClr val="15110E"/>
              </a:buClr>
              <a:buSzPts val="1200"/>
              <a:buFont typeface="Arial" panose="020B0604020202020204" pitchFamily="34" charset="0"/>
              <a:buChar char="•"/>
              <a:tabLst/>
              <a:defRPr/>
            </a:pPr>
            <a:endParaRPr kumimoji="0" lang="en-US" sz="1000" b="0" i="0" u="none" strike="noStrike" kern="0" cap="none" spc="0" normalizeH="0" baseline="0" noProof="0" dirty="0">
              <a:ln>
                <a:noFill/>
              </a:ln>
              <a:solidFill>
                <a:srgbClr val="15110E"/>
              </a:solidFill>
              <a:effectLst/>
              <a:uLnTx/>
              <a:uFillTx/>
              <a:latin typeface="Arial"/>
              <a:cs typeface="Calibri Light" panose="020F0302020204030204" pitchFamily="34" charset="0"/>
              <a:sym typeface="Albert Sans"/>
            </a:endParaRPr>
          </a:p>
          <a:p>
            <a:pPr marL="171450" marR="0" lvl="0" indent="-171450" algn="l" defTabSz="914400" rtl="0" eaLnBrk="1" fontAlgn="auto" latinLnBrk="0" hangingPunct="1">
              <a:lnSpc>
                <a:spcPct val="100000"/>
              </a:lnSpc>
              <a:spcBef>
                <a:spcPts val="0"/>
              </a:spcBef>
              <a:spcAft>
                <a:spcPts val="0"/>
              </a:spcAft>
              <a:buClr>
                <a:srgbClr val="15110E"/>
              </a:buClr>
              <a:buSzPts val="1200"/>
              <a:buFont typeface="Arial" panose="020B0604020202020204" pitchFamily="34" charset="0"/>
              <a:buChar char="•"/>
              <a:tabLst/>
              <a:defRPr/>
            </a:pPr>
            <a:r>
              <a:rPr kumimoji="0" lang="en-US" sz="1000" b="0" i="0" u="none" strike="noStrike" kern="0" cap="none" spc="0" normalizeH="0" baseline="0" noProof="0" dirty="0">
                <a:ln>
                  <a:noFill/>
                </a:ln>
                <a:solidFill>
                  <a:srgbClr val="15110E"/>
                </a:solidFill>
                <a:effectLst/>
                <a:uLnTx/>
                <a:uFillTx/>
                <a:latin typeface="Arial"/>
                <a:cs typeface="Calibri Light" panose="020F0302020204030204" pitchFamily="34" charset="0"/>
                <a:sym typeface="Albert Sans"/>
              </a:rPr>
              <a:t>Successful learning with generally higher rewards over time.</a:t>
            </a:r>
          </a:p>
          <a:p>
            <a:pPr marL="171450" marR="0" lvl="0" indent="-171450" algn="l" defTabSz="914400" rtl="0" eaLnBrk="1" fontAlgn="auto" latinLnBrk="0" hangingPunct="1">
              <a:lnSpc>
                <a:spcPct val="100000"/>
              </a:lnSpc>
              <a:spcBef>
                <a:spcPts val="0"/>
              </a:spcBef>
              <a:spcAft>
                <a:spcPts val="0"/>
              </a:spcAft>
              <a:buClr>
                <a:srgbClr val="15110E"/>
              </a:buClr>
              <a:buSzPts val="1200"/>
              <a:buFont typeface="Arial" panose="020B0604020202020204" pitchFamily="34" charset="0"/>
              <a:buChar char="•"/>
              <a:tabLst/>
              <a:defRPr/>
            </a:pPr>
            <a:endParaRPr kumimoji="0" lang="en-US" sz="1000" b="0" i="0" u="none" strike="noStrike" kern="0" cap="none" spc="0" normalizeH="0" baseline="0" noProof="0" dirty="0">
              <a:ln>
                <a:noFill/>
              </a:ln>
              <a:solidFill>
                <a:srgbClr val="15110E"/>
              </a:solidFill>
              <a:effectLst/>
              <a:uLnTx/>
              <a:uFillTx/>
              <a:latin typeface="Arial"/>
              <a:cs typeface="Calibri Light" panose="020F0302020204030204" pitchFamily="34" charset="0"/>
              <a:sym typeface="Albert Sans"/>
            </a:endParaRPr>
          </a:p>
          <a:p>
            <a:pPr marL="171450" marR="0" lvl="0" indent="-171450" algn="l" defTabSz="914400" rtl="0" eaLnBrk="1" fontAlgn="auto" latinLnBrk="0" hangingPunct="1">
              <a:lnSpc>
                <a:spcPct val="100000"/>
              </a:lnSpc>
              <a:spcBef>
                <a:spcPts val="0"/>
              </a:spcBef>
              <a:spcAft>
                <a:spcPts val="0"/>
              </a:spcAft>
              <a:buClr>
                <a:srgbClr val="15110E"/>
              </a:buClr>
              <a:buSzPts val="1200"/>
              <a:buFont typeface="Arial" panose="020B0604020202020204" pitchFamily="34" charset="0"/>
              <a:buChar char="•"/>
              <a:tabLst/>
              <a:defRPr/>
            </a:pPr>
            <a:r>
              <a:rPr kumimoji="0" lang="en-US" sz="1000" b="0" i="0" u="none" strike="noStrike" kern="0" cap="none" spc="0" normalizeH="0" baseline="0" noProof="0" dirty="0">
                <a:ln>
                  <a:noFill/>
                </a:ln>
                <a:solidFill>
                  <a:srgbClr val="15110E"/>
                </a:solidFill>
                <a:effectLst/>
                <a:uLnTx/>
                <a:uFillTx/>
                <a:latin typeface="Arial"/>
                <a:cs typeface="Calibri Light" panose="020F0302020204030204" pitchFamily="34" charset="0"/>
                <a:sym typeface="Albert Sans"/>
              </a:rPr>
              <a:t>The model shows strong stability; even during spikes, fluctuations are mild, indicating a steady learning process.</a:t>
            </a:r>
          </a:p>
          <a:p>
            <a:pPr marL="171450" marR="0" lvl="0" indent="-171450" algn="l" defTabSz="914400" rtl="0" eaLnBrk="1" fontAlgn="auto" latinLnBrk="0" hangingPunct="1">
              <a:lnSpc>
                <a:spcPct val="100000"/>
              </a:lnSpc>
              <a:spcBef>
                <a:spcPts val="0"/>
              </a:spcBef>
              <a:spcAft>
                <a:spcPts val="0"/>
              </a:spcAft>
              <a:buClr>
                <a:srgbClr val="15110E"/>
              </a:buClr>
              <a:buSzPts val="1200"/>
              <a:buFont typeface="Arial" panose="020B0604020202020204" pitchFamily="34" charset="0"/>
              <a:buChar char="•"/>
              <a:tabLst/>
              <a:defRPr/>
            </a:pPr>
            <a:endParaRPr kumimoji="0" lang="en-US" sz="1000" b="0" i="0" u="none" strike="noStrike" kern="0" cap="none" spc="0" normalizeH="0" baseline="0" noProof="0" dirty="0">
              <a:ln>
                <a:noFill/>
              </a:ln>
              <a:solidFill>
                <a:srgbClr val="15110E"/>
              </a:solidFill>
              <a:effectLst/>
              <a:uLnTx/>
              <a:uFillTx/>
              <a:latin typeface="Arial"/>
              <a:cs typeface="Calibri Light" panose="020F0302020204030204" pitchFamily="34" charset="0"/>
              <a:sym typeface="Albert Sans"/>
            </a:endParaRPr>
          </a:p>
          <a:p>
            <a:pPr marL="171450" marR="0" lvl="0" indent="-171450" algn="l" defTabSz="914400" rtl="0" eaLnBrk="1" fontAlgn="auto" latinLnBrk="0" hangingPunct="1">
              <a:lnSpc>
                <a:spcPct val="100000"/>
              </a:lnSpc>
              <a:spcBef>
                <a:spcPts val="0"/>
              </a:spcBef>
              <a:spcAft>
                <a:spcPts val="0"/>
              </a:spcAft>
              <a:buClr>
                <a:srgbClr val="15110E"/>
              </a:buClr>
              <a:buSzPts val="1200"/>
              <a:buFont typeface="Arial" panose="020B0604020202020204" pitchFamily="34" charset="0"/>
              <a:buChar char="•"/>
              <a:tabLst/>
              <a:defRPr/>
            </a:pPr>
            <a:r>
              <a:rPr kumimoji="0" lang="en-US" sz="1000" b="0" i="0" u="none" strike="noStrike" kern="0" cap="none" spc="0" normalizeH="0" baseline="0" noProof="0" dirty="0">
                <a:ln>
                  <a:noFill/>
                </a:ln>
                <a:solidFill>
                  <a:srgbClr val="15110E"/>
                </a:solidFill>
                <a:effectLst/>
                <a:uLnTx/>
                <a:uFillTx/>
                <a:latin typeface="Arial"/>
                <a:cs typeface="Calibri Light" panose="020F0302020204030204" pitchFamily="34" charset="0"/>
                <a:sym typeface="Albert Sans"/>
              </a:rPr>
              <a:t>The model reaches near-optimal rewards (close to 0) within about 8 episodes.</a:t>
            </a:r>
          </a:p>
          <a:p>
            <a:pPr marL="171450" marR="0" lvl="0" indent="-171450" algn="l" defTabSz="914400" rtl="0" eaLnBrk="1" fontAlgn="auto" latinLnBrk="0" hangingPunct="1">
              <a:lnSpc>
                <a:spcPct val="100000"/>
              </a:lnSpc>
              <a:spcBef>
                <a:spcPts val="0"/>
              </a:spcBef>
              <a:spcAft>
                <a:spcPts val="0"/>
              </a:spcAft>
              <a:buClr>
                <a:srgbClr val="15110E"/>
              </a:buClr>
              <a:buSzPts val="1200"/>
              <a:buFont typeface="Arial" panose="020B0604020202020204" pitchFamily="34" charset="0"/>
              <a:buChar char="•"/>
              <a:tabLst/>
              <a:defRPr/>
            </a:pPr>
            <a:endParaRPr kumimoji="0" lang="en-US" sz="1000" b="0" i="0" u="none" strike="noStrike" kern="0" cap="none" spc="0" normalizeH="0" baseline="0" noProof="0" dirty="0">
              <a:ln>
                <a:noFill/>
              </a:ln>
              <a:solidFill>
                <a:srgbClr val="15110E"/>
              </a:solidFill>
              <a:effectLst/>
              <a:uLnTx/>
              <a:uFillTx/>
              <a:latin typeface="Arial"/>
              <a:cs typeface="Calibri Light" panose="020F0302020204030204" pitchFamily="34" charset="0"/>
              <a:sym typeface="Albert Sans"/>
            </a:endParaRPr>
          </a:p>
          <a:p>
            <a:pPr marL="171450" marR="0" lvl="0" indent="-171450" algn="l" defTabSz="914400" rtl="0" eaLnBrk="1" fontAlgn="auto" latinLnBrk="0" hangingPunct="1">
              <a:lnSpc>
                <a:spcPct val="100000"/>
              </a:lnSpc>
              <a:spcBef>
                <a:spcPts val="0"/>
              </a:spcBef>
              <a:spcAft>
                <a:spcPts val="0"/>
              </a:spcAft>
              <a:buClr>
                <a:srgbClr val="15110E"/>
              </a:buClr>
              <a:buSzPts val="1200"/>
              <a:buFont typeface="Arial" panose="020B0604020202020204" pitchFamily="34" charset="0"/>
              <a:buChar char="•"/>
              <a:tabLst/>
              <a:defRPr/>
            </a:pPr>
            <a:r>
              <a:rPr kumimoji="0" lang="en-US" sz="1000" b="0" i="0" u="none" strike="noStrike" kern="0" cap="none" spc="0" normalizeH="0" baseline="0" noProof="0" dirty="0">
                <a:ln>
                  <a:noFill/>
                </a:ln>
                <a:solidFill>
                  <a:srgbClr val="15110E"/>
                </a:solidFill>
                <a:effectLst/>
                <a:uLnTx/>
                <a:uFillTx/>
                <a:latin typeface="Arial"/>
                <a:cs typeface="Calibri Light" panose="020F0302020204030204" pitchFamily="34" charset="0"/>
                <a:sym typeface="Albert Sans"/>
              </a:rPr>
              <a:t>The moving average shows an upward trend, reflecting consistent improvement and effective strategy learning.</a:t>
            </a:r>
          </a:p>
          <a:p>
            <a:pPr marL="171450" marR="0" lvl="0" indent="-171450" algn="l" defTabSz="914400" rtl="0" eaLnBrk="1" fontAlgn="auto" latinLnBrk="0" hangingPunct="1">
              <a:lnSpc>
                <a:spcPct val="100000"/>
              </a:lnSpc>
              <a:spcBef>
                <a:spcPts val="0"/>
              </a:spcBef>
              <a:spcAft>
                <a:spcPts val="0"/>
              </a:spcAft>
              <a:buClr>
                <a:srgbClr val="15110E"/>
              </a:buClr>
              <a:buSzPts val="1200"/>
              <a:buFont typeface="Arial" panose="020B0604020202020204" pitchFamily="34" charset="0"/>
              <a:buChar char="•"/>
              <a:tabLst/>
              <a:defRPr/>
            </a:pPr>
            <a:endParaRPr kumimoji="0" lang="en-US" sz="1000" b="0" i="0" u="none" strike="noStrike" kern="0" cap="none" spc="0" normalizeH="0" baseline="0" noProof="0" dirty="0">
              <a:ln>
                <a:noFill/>
              </a:ln>
              <a:solidFill>
                <a:srgbClr val="15110E"/>
              </a:solidFill>
              <a:effectLst/>
              <a:uLnTx/>
              <a:uFillTx/>
              <a:latin typeface="Arial"/>
              <a:cs typeface="Calibri Light" panose="020F0302020204030204" pitchFamily="34" charset="0"/>
              <a:sym typeface="Albert Sans"/>
            </a:endParaRPr>
          </a:p>
          <a:p>
            <a:pPr marL="171450" marR="0" lvl="0" indent="-171450" algn="l" defTabSz="914400" rtl="0" eaLnBrk="1" fontAlgn="auto" latinLnBrk="0" hangingPunct="1">
              <a:lnSpc>
                <a:spcPct val="100000"/>
              </a:lnSpc>
              <a:spcBef>
                <a:spcPts val="0"/>
              </a:spcBef>
              <a:spcAft>
                <a:spcPts val="0"/>
              </a:spcAft>
              <a:buClr>
                <a:srgbClr val="15110E"/>
              </a:buClr>
              <a:buSzPts val="1200"/>
              <a:buFont typeface="Arial" panose="020B0604020202020204" pitchFamily="34" charset="0"/>
              <a:buChar char="•"/>
              <a:tabLst/>
              <a:defRPr/>
            </a:pPr>
            <a:r>
              <a:rPr kumimoji="0" lang="en-US" sz="1000" b="0" i="0" u="none" strike="noStrike" kern="0" cap="none" spc="0" normalizeH="0" baseline="0" noProof="0" dirty="0">
                <a:ln>
                  <a:noFill/>
                </a:ln>
                <a:solidFill>
                  <a:srgbClr val="15110E"/>
                </a:solidFill>
                <a:effectLst/>
                <a:uLnTx/>
                <a:uFillTx/>
                <a:latin typeface="Arial"/>
                <a:cs typeface="Calibri Light" panose="020F0302020204030204" pitchFamily="34" charset="0"/>
                <a:sym typeface="Albert Sans"/>
              </a:rPr>
              <a:t>The model consistently balances the pendulum 100% of the time over 20 trials (Using the best weights), indicating robustness and effective control.</a:t>
            </a:r>
          </a:p>
          <a:p>
            <a:pPr marL="171450" marR="0" lvl="0" indent="-171450" algn="l" defTabSz="914400" rtl="0" eaLnBrk="1" fontAlgn="auto" latinLnBrk="0" hangingPunct="1">
              <a:lnSpc>
                <a:spcPct val="100000"/>
              </a:lnSpc>
              <a:spcBef>
                <a:spcPts val="0"/>
              </a:spcBef>
              <a:spcAft>
                <a:spcPts val="0"/>
              </a:spcAft>
              <a:buClr>
                <a:srgbClr val="15110E"/>
              </a:buClr>
              <a:buSzPts val="1200"/>
              <a:buFont typeface="Arial" panose="020B0604020202020204" pitchFamily="34" charset="0"/>
              <a:buChar char="•"/>
              <a:tabLst/>
              <a:defRPr/>
            </a:pPr>
            <a:endParaRPr lang="en-US" sz="1000" dirty="0">
              <a:solidFill>
                <a:srgbClr val="15110E"/>
              </a:solidFill>
              <a:cs typeface="Calibri Light" panose="020F0302020204030204" pitchFamily="34" charset="0"/>
              <a:sym typeface="Albert Sans"/>
            </a:endParaRPr>
          </a:p>
          <a:p>
            <a:pPr marL="171450" marR="0" lvl="0" indent="-171450" algn="l" defTabSz="914400" rtl="0" eaLnBrk="1" fontAlgn="auto" latinLnBrk="0" hangingPunct="1">
              <a:lnSpc>
                <a:spcPct val="100000"/>
              </a:lnSpc>
              <a:spcBef>
                <a:spcPts val="0"/>
              </a:spcBef>
              <a:spcAft>
                <a:spcPts val="0"/>
              </a:spcAft>
              <a:buClr>
                <a:srgbClr val="15110E"/>
              </a:buClr>
              <a:buSzPts val="1200"/>
              <a:buFont typeface="Arial" panose="020B0604020202020204" pitchFamily="34" charset="0"/>
              <a:buChar char="•"/>
              <a:tabLst/>
              <a:defRPr/>
            </a:pPr>
            <a:endParaRPr kumimoji="0" lang="en-US" sz="1000" b="0" i="0" u="none" strike="noStrike" kern="0" cap="none" spc="0" normalizeH="0" baseline="0" noProof="0" dirty="0">
              <a:ln>
                <a:noFill/>
              </a:ln>
              <a:solidFill>
                <a:srgbClr val="15110E"/>
              </a:solidFill>
              <a:effectLst/>
              <a:uLnTx/>
              <a:uFillTx/>
              <a:latin typeface="Arial"/>
              <a:cs typeface="Calibri Light" panose="020F0302020204030204" pitchFamily="34" charset="0"/>
              <a:sym typeface="Albert Sans"/>
            </a:endParaRPr>
          </a:p>
          <a:p>
            <a:pPr marR="0" lvl="0" algn="l" defTabSz="914400" rtl="0" eaLnBrk="1" fontAlgn="auto" latinLnBrk="0" hangingPunct="1">
              <a:lnSpc>
                <a:spcPct val="100000"/>
              </a:lnSpc>
              <a:spcBef>
                <a:spcPts val="0"/>
              </a:spcBef>
              <a:spcAft>
                <a:spcPts val="0"/>
              </a:spcAft>
              <a:buClr>
                <a:srgbClr val="15110E"/>
              </a:buClr>
              <a:buSzPts val="1200"/>
              <a:tabLst/>
              <a:defRPr/>
            </a:pPr>
            <a:r>
              <a:rPr kumimoji="0" lang="en-US" sz="1000" b="0" i="0" u="none" strike="noStrike" kern="0" cap="none" spc="0" normalizeH="0" baseline="0" noProof="0" dirty="0">
                <a:ln>
                  <a:noFill/>
                </a:ln>
                <a:solidFill>
                  <a:srgbClr val="15110E"/>
                </a:solidFill>
                <a:effectLst/>
                <a:uLnTx/>
                <a:uFillTx/>
                <a:latin typeface="Arial"/>
                <a:cs typeface="Calibri Light" panose="020F0302020204030204" pitchFamily="34" charset="0"/>
                <a:sym typeface="Albert Sans"/>
              </a:rPr>
              <a:t>The model demonstrates effective learning and stability, achieving a significant improvement in rewards over episodes. It balances the pendulum consistently across multiple trials, reflecting a robust and reliable policy. Despite some fluctuations due to varying starting positions, the model effectively converges to an optimal solution.</a:t>
            </a:r>
          </a:p>
        </p:txBody>
      </p:sp>
      <p:sp>
        <p:nvSpPr>
          <p:cNvPr id="19" name="Rectangle: Rounded Corners 18">
            <a:extLst>
              <a:ext uri="{FF2B5EF4-FFF2-40B4-BE49-F238E27FC236}">
                <a16:creationId xmlns:a16="http://schemas.microsoft.com/office/drawing/2014/main" id="{6E2688E0-370A-FA8F-8D33-59F5A87A6876}"/>
              </a:ext>
            </a:extLst>
          </p:cNvPr>
          <p:cNvSpPr/>
          <p:nvPr/>
        </p:nvSpPr>
        <p:spPr>
          <a:xfrm>
            <a:off x="192305" y="849697"/>
            <a:ext cx="1158654" cy="77374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latin typeface="Albert Sans" panose="020B0604020202020204" charset="0"/>
              </a:rPr>
              <a:t>Highest reward of -1.27</a:t>
            </a:r>
            <a:endParaRPr lang="en-SG" sz="1000" dirty="0">
              <a:latin typeface="Albert Sans" panose="020B0604020202020204" charset="0"/>
            </a:endParaRPr>
          </a:p>
        </p:txBody>
      </p:sp>
      <p:sp>
        <p:nvSpPr>
          <p:cNvPr id="21" name="Rectangle: Rounded Corners 20">
            <a:extLst>
              <a:ext uri="{FF2B5EF4-FFF2-40B4-BE49-F238E27FC236}">
                <a16:creationId xmlns:a16="http://schemas.microsoft.com/office/drawing/2014/main" id="{6A2E6C71-4D2C-D524-1C54-8957D38CBD00}"/>
              </a:ext>
            </a:extLst>
          </p:cNvPr>
          <p:cNvSpPr/>
          <p:nvPr/>
        </p:nvSpPr>
        <p:spPr>
          <a:xfrm>
            <a:off x="1719863" y="849697"/>
            <a:ext cx="1158654" cy="77374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latin typeface="Albert Sans" panose="020B0604020202020204" charset="0"/>
              </a:rPr>
              <a:t>Balance the pendulum 100% of the time</a:t>
            </a:r>
            <a:endParaRPr lang="en-SG" sz="1000" dirty="0">
              <a:latin typeface="Albert Sans" panose="020B0604020202020204" charset="0"/>
            </a:endParaRPr>
          </a:p>
        </p:txBody>
      </p:sp>
      <p:sp>
        <p:nvSpPr>
          <p:cNvPr id="22" name="Rectangle: Rounded Corners 21">
            <a:extLst>
              <a:ext uri="{FF2B5EF4-FFF2-40B4-BE49-F238E27FC236}">
                <a16:creationId xmlns:a16="http://schemas.microsoft.com/office/drawing/2014/main" id="{AB24A820-D68B-B9B1-E626-A026F0F50991}"/>
              </a:ext>
            </a:extLst>
          </p:cNvPr>
          <p:cNvSpPr/>
          <p:nvPr/>
        </p:nvSpPr>
        <p:spPr>
          <a:xfrm>
            <a:off x="3243798" y="849697"/>
            <a:ext cx="1158654" cy="77374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latin typeface="Albert Sans" panose="020B0604020202020204" charset="0"/>
              </a:rPr>
              <a:t>Shows strong stability</a:t>
            </a:r>
            <a:endParaRPr lang="en-SG" sz="1000" dirty="0">
              <a:latin typeface="Albert Sans" panose="020B0604020202020204" charset="0"/>
            </a:endParaRPr>
          </a:p>
        </p:txBody>
      </p:sp>
      <p:pic>
        <p:nvPicPr>
          <p:cNvPr id="4" name="Picture 3" descr="A red arrow pointing to a red object&#10;&#10;Description automatically generated with medium confidence">
            <a:extLst>
              <a:ext uri="{FF2B5EF4-FFF2-40B4-BE49-F238E27FC236}">
                <a16:creationId xmlns:a16="http://schemas.microsoft.com/office/drawing/2014/main" id="{ABADAF86-4C96-DB10-80A5-9366FC176813}"/>
              </a:ext>
            </a:extLst>
          </p:cNvPr>
          <p:cNvPicPr>
            <a:picLocks noChangeAspect="1"/>
          </p:cNvPicPr>
          <p:nvPr/>
        </p:nvPicPr>
        <p:blipFill>
          <a:blip r:embed="rId6"/>
          <a:stretch>
            <a:fillRect/>
          </a:stretch>
        </p:blipFill>
        <p:spPr>
          <a:xfrm>
            <a:off x="6792113" y="1708583"/>
            <a:ext cx="1576224" cy="157622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Picture 5">
            <a:extLst>
              <a:ext uri="{FF2B5EF4-FFF2-40B4-BE49-F238E27FC236}">
                <a16:creationId xmlns:a16="http://schemas.microsoft.com/office/drawing/2014/main" id="{C07B5D1D-6880-7416-9C6E-638E463DD9B1}"/>
              </a:ext>
            </a:extLst>
          </p:cNvPr>
          <p:cNvPicPr>
            <a:picLocks noChangeAspect="1"/>
          </p:cNvPicPr>
          <p:nvPr/>
        </p:nvPicPr>
        <p:blipFill>
          <a:blip r:embed="rId7"/>
          <a:srcRect/>
          <a:stretch/>
        </p:blipFill>
        <p:spPr>
          <a:xfrm>
            <a:off x="5620214" y="1567032"/>
            <a:ext cx="645271" cy="337541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2661839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41"/>
          <p:cNvSpPr txBox="1">
            <a:spLocks noGrp="1"/>
          </p:cNvSpPr>
          <p:nvPr>
            <p:ph type="subTitle" idx="1"/>
          </p:nvPr>
        </p:nvSpPr>
        <p:spPr>
          <a:xfrm>
            <a:off x="715100" y="1340570"/>
            <a:ext cx="6478507" cy="2959056"/>
          </a:xfrm>
          <a:prstGeom prst="rect">
            <a:avLst/>
          </a:prstGeom>
        </p:spPr>
        <p:txBody>
          <a:bodyPr spcFirstLastPara="1" wrap="square" lIns="91425" tIns="91425" rIns="91425" bIns="91425" anchor="t" anchorCtr="0">
            <a:noAutofit/>
          </a:bodyPr>
          <a:lstStyle/>
          <a:p>
            <a:pPr marL="171450" lvl="0" indent="-171450">
              <a:buFont typeface="Arial" panose="020B0604020202020204" pitchFamily="34" charset="0"/>
              <a:buChar char="•"/>
            </a:pPr>
            <a:r>
              <a:rPr lang="en-SG" sz="900" u="sng" dirty="0">
                <a:latin typeface="+mn-lt"/>
              </a:rPr>
              <a:t>Experience Replay</a:t>
            </a:r>
            <a:r>
              <a:rPr lang="en-SG" sz="900" dirty="0">
                <a:latin typeface="+mn-lt"/>
              </a:rPr>
              <a:t>: Experience replay is a technique where the agent's experiences (state, action, reward, next state, and episode termination) are stored in a replay buffer. During training, the agent samples random minibatches of experiences from this buffer. This breaks the sequential correlation of experiences and enhances learning efficiency.</a:t>
            </a:r>
          </a:p>
          <a:p>
            <a:pPr marL="0" lvl="0" indent="0"/>
            <a:endParaRPr lang="en-SG" sz="900" dirty="0">
              <a:latin typeface="+mn-lt"/>
            </a:endParaRPr>
          </a:p>
          <a:p>
            <a:pPr marL="171450" lvl="0" indent="-171450">
              <a:buFont typeface="Arial" panose="020B0604020202020204" pitchFamily="34" charset="0"/>
              <a:buChar char="•"/>
            </a:pPr>
            <a:r>
              <a:rPr lang="en-SG" sz="900" u="sng" dirty="0">
                <a:latin typeface="+mn-lt"/>
              </a:rPr>
              <a:t>Target Network</a:t>
            </a:r>
            <a:r>
              <a:rPr lang="en-SG" sz="900" dirty="0">
                <a:latin typeface="+mn-lt"/>
              </a:rPr>
              <a:t>: To stabilize training, DQNs utilize two separate networks: the primary network (learning Q-values) and the target network. The target network has the same architecture as the primary network but its weights are updated less frequently. It computes the target Q-values used in the loss function during training. Periodically, the weights of the primary network are copied to the target network to update its parameters. This delayed update helps in stabilizing the learning process by providing a fixed target for a period.</a:t>
            </a:r>
          </a:p>
          <a:p>
            <a:pPr marL="0" lvl="0" indent="0"/>
            <a:endParaRPr lang="en-SG" sz="900" dirty="0">
              <a:latin typeface="+mn-lt"/>
            </a:endParaRPr>
          </a:p>
          <a:p>
            <a:pPr marL="171450" lvl="0" indent="-171450">
              <a:buFont typeface="Arial" panose="020B0604020202020204" pitchFamily="34" charset="0"/>
              <a:buChar char="•"/>
            </a:pPr>
            <a:r>
              <a:rPr lang="en-SG" sz="900" u="sng" dirty="0">
                <a:latin typeface="+mn-lt"/>
              </a:rPr>
              <a:t>Q-Learning Update Rule</a:t>
            </a:r>
            <a:r>
              <a:rPr lang="en-SG" sz="900" dirty="0">
                <a:latin typeface="+mn-lt"/>
              </a:rPr>
              <a:t>: The Q-learning update rule dictates how the DNN learns from experience. It involves computing the difference between the predicted Q-value and a target Q-value for each encountered state-action pair.</a:t>
            </a:r>
          </a:p>
          <a:p>
            <a:pPr marL="0" lvl="0" indent="0"/>
            <a:endParaRPr lang="en-SG" sz="900" dirty="0">
              <a:latin typeface="+mn-lt"/>
            </a:endParaRPr>
          </a:p>
          <a:p>
            <a:pPr marL="171450" lvl="0" indent="-171450">
              <a:buFont typeface="Arial" panose="020B0604020202020204" pitchFamily="34" charset="0"/>
              <a:buChar char="•"/>
            </a:pPr>
            <a:r>
              <a:rPr lang="en-SG" sz="900" u="sng" dirty="0">
                <a:latin typeface="+mn-lt"/>
              </a:rPr>
              <a:t>Epsilon-Greedy Policy</a:t>
            </a:r>
            <a:r>
              <a:rPr lang="en-SG" sz="900" dirty="0">
                <a:latin typeface="+mn-lt"/>
              </a:rPr>
              <a:t>: DQNs employ an epsilon-greedy policy to balance exploration (trying new actions) and exploitation (selecting actions based on current knowledge). At each step, the agent selects a random action with probability epsilon (exploration) or the action with the highest predicted Q-value from the DNN with probability 1-epsilon (exploitation). Epsilon starts high to encourage exploration early on and gradually decays over time to prioritize exploitation as the agent gains experience.</a:t>
            </a:r>
            <a:endParaRPr lang="en-US" sz="900" dirty="0">
              <a:latin typeface="+mn-lt"/>
            </a:endParaRPr>
          </a:p>
        </p:txBody>
      </p:sp>
      <p:sp>
        <p:nvSpPr>
          <p:cNvPr id="250" name="Google Shape;250;p41"/>
          <p:cNvSpPr txBox="1">
            <a:spLocks noGrp="1"/>
          </p:cNvSpPr>
          <p:nvPr>
            <p:ph type="title"/>
          </p:nvPr>
        </p:nvSpPr>
        <p:spPr>
          <a:xfrm>
            <a:off x="715100" y="535000"/>
            <a:ext cx="7713900" cy="548700"/>
          </a:xfrm>
          <a:prstGeom prst="rect">
            <a:avLst/>
          </a:prstGeom>
        </p:spPr>
        <p:txBody>
          <a:bodyPr spcFirstLastPara="1" wrap="square" lIns="91425" tIns="91425" rIns="91425" bIns="91425" anchor="t" anchorCtr="0">
            <a:noAutofit/>
          </a:bodyPr>
          <a:lstStyle/>
          <a:p>
            <a:pPr lvl="0"/>
            <a:r>
              <a:rPr lang="en-SG" dirty="0">
                <a:latin typeface="+mn-lt"/>
              </a:rPr>
              <a:t>What is DQN</a:t>
            </a:r>
          </a:p>
        </p:txBody>
      </p:sp>
      <p:pic>
        <p:nvPicPr>
          <p:cNvPr id="4" name="Picture 3">
            <a:extLst>
              <a:ext uri="{FF2B5EF4-FFF2-40B4-BE49-F238E27FC236}">
                <a16:creationId xmlns:a16="http://schemas.microsoft.com/office/drawing/2014/main" id="{301D3872-0556-3E34-5FE3-2D010E4EF2B4}"/>
              </a:ext>
            </a:extLst>
          </p:cNvPr>
          <p:cNvPicPr>
            <a:picLocks noChangeAspect="1"/>
          </p:cNvPicPr>
          <p:nvPr/>
        </p:nvPicPr>
        <p:blipFill>
          <a:blip r:embed="rId3"/>
          <a:stretch>
            <a:fillRect/>
          </a:stretch>
        </p:blipFill>
        <p:spPr>
          <a:xfrm>
            <a:off x="7358976" y="264058"/>
            <a:ext cx="1494061" cy="101386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62576258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41"/>
          <p:cNvSpPr txBox="1">
            <a:spLocks noGrp="1"/>
          </p:cNvSpPr>
          <p:nvPr>
            <p:ph type="subTitle" idx="1"/>
          </p:nvPr>
        </p:nvSpPr>
        <p:spPr>
          <a:xfrm>
            <a:off x="715100" y="1277927"/>
            <a:ext cx="6478507" cy="3173063"/>
          </a:xfrm>
          <a:prstGeom prst="rect">
            <a:avLst/>
          </a:prstGeom>
        </p:spPr>
        <p:txBody>
          <a:bodyPr spcFirstLastPara="1" wrap="square" lIns="91425" tIns="91425" rIns="91425" bIns="91425" anchor="t" anchorCtr="0">
            <a:noAutofit/>
          </a:bodyPr>
          <a:lstStyle/>
          <a:p>
            <a:pPr marL="0" lvl="0" indent="0"/>
            <a:r>
              <a:rPr lang="en-SG" sz="900" b="1" dirty="0">
                <a:latin typeface="+mn-lt"/>
              </a:rPr>
              <a:t>How DQN works</a:t>
            </a:r>
            <a:endParaRPr lang="en-SG" sz="900" dirty="0">
              <a:latin typeface="+mn-lt"/>
            </a:endParaRPr>
          </a:p>
          <a:p>
            <a:pPr marL="171450" lvl="0" indent="-171450">
              <a:buFont typeface="Arial" panose="020B0604020202020204" pitchFamily="34" charset="0"/>
              <a:buChar char="•"/>
            </a:pPr>
            <a:r>
              <a:rPr lang="en-SG" sz="900" dirty="0">
                <a:latin typeface="+mn-lt"/>
              </a:rPr>
              <a:t>Deep Q-Networks (DQN) work by combining Q-learning with deep neural networks to approximate the Q-value function, which represents the expected future rewards for taking a specific action in a given state. In DQN, a deep neural network called the policy network approximates this Q-value function, taking states as inputs and outputting Q-values for all possible actions. A separate target network, which is a delayed copy of the policy network, is used to provide stable target values during training.</a:t>
            </a:r>
          </a:p>
          <a:p>
            <a:pPr marL="0" lvl="0" indent="0"/>
            <a:endParaRPr lang="en-SG" sz="900" dirty="0">
              <a:latin typeface="+mn-lt"/>
            </a:endParaRPr>
          </a:p>
          <a:p>
            <a:pPr marL="0" lvl="0" indent="0"/>
            <a:r>
              <a:rPr lang="en-SG" sz="900" b="1" dirty="0">
                <a:latin typeface="+mn-lt"/>
              </a:rPr>
              <a:t>How are DQN trained</a:t>
            </a:r>
          </a:p>
          <a:p>
            <a:pPr marL="171450" lvl="0" indent="-171450">
              <a:buFont typeface="Arial" panose="020B0604020202020204" pitchFamily="34" charset="0"/>
              <a:buChar char="•"/>
            </a:pPr>
            <a:r>
              <a:rPr lang="en-SG" sz="900" dirty="0">
                <a:latin typeface="+mn-lt"/>
              </a:rPr>
              <a:t>The training begins by initializing a replay memory to store experiences, where each experience consists of a state, action, reward, and the next state. Two neural networks are initialized: a main network and a target network, which are identical in architecture but serve different roles. </a:t>
            </a:r>
          </a:p>
          <a:p>
            <a:pPr marL="171450" lvl="0" indent="-171450">
              <a:buFont typeface="Arial" panose="020B0604020202020204" pitchFamily="34" charset="0"/>
              <a:buChar char="•"/>
            </a:pPr>
            <a:r>
              <a:rPr lang="en-SG" sz="900" dirty="0">
                <a:latin typeface="+mn-lt"/>
              </a:rPr>
              <a:t>The agent interacts with the environment, selecting actions based on an exploration-exploitation strategy, typically ε-greedy, and stores the resulting experiences in the replay memory. During training, a mini-batch of experiences is randomly sampled from the replay memory to break the correlation between consecutive experiences and improve stability. </a:t>
            </a:r>
          </a:p>
          <a:p>
            <a:pPr marL="171450" lvl="0" indent="-171450">
              <a:buFont typeface="Arial" panose="020B0604020202020204" pitchFamily="34" charset="0"/>
              <a:buChar char="•"/>
            </a:pPr>
            <a:r>
              <a:rPr lang="en-SG" sz="900" dirty="0">
                <a:latin typeface="+mn-lt"/>
              </a:rPr>
              <a:t>For each experience in the mini-batch, target Q-values are computed using the target network based on the Bellman equation. The policy network is updated by minimizing the loss between the predicted Q-values from the policy network and the target Q-values from the target network. This update is performed using optimization algorithms like stochastic gradient descent. </a:t>
            </a:r>
          </a:p>
          <a:p>
            <a:pPr marL="171450" lvl="0" indent="-171450">
              <a:buFont typeface="Arial" panose="020B0604020202020204" pitchFamily="34" charset="0"/>
              <a:buChar char="•"/>
            </a:pPr>
            <a:r>
              <a:rPr lang="en-SG" sz="900" dirty="0">
                <a:latin typeface="+mn-lt"/>
              </a:rPr>
              <a:t>The target network is periodically updated to match the policy network, either by directly copying the weights or using a soft update mechanism. The training loop continues over many episodes, allowing the agent to learn a policy that maximizes cumulative rewards.</a:t>
            </a:r>
          </a:p>
        </p:txBody>
      </p:sp>
      <p:sp>
        <p:nvSpPr>
          <p:cNvPr id="250" name="Google Shape;250;p41"/>
          <p:cNvSpPr txBox="1">
            <a:spLocks noGrp="1"/>
          </p:cNvSpPr>
          <p:nvPr>
            <p:ph type="title"/>
          </p:nvPr>
        </p:nvSpPr>
        <p:spPr>
          <a:xfrm>
            <a:off x="715100" y="535000"/>
            <a:ext cx="7713900" cy="548700"/>
          </a:xfrm>
          <a:prstGeom prst="rect">
            <a:avLst/>
          </a:prstGeom>
        </p:spPr>
        <p:txBody>
          <a:bodyPr spcFirstLastPara="1" wrap="square" lIns="91425" tIns="91425" rIns="91425" bIns="91425" anchor="t" anchorCtr="0">
            <a:noAutofit/>
          </a:bodyPr>
          <a:lstStyle/>
          <a:p>
            <a:pPr lvl="0"/>
            <a:r>
              <a:rPr lang="en-SG" dirty="0">
                <a:latin typeface="+mn-lt"/>
              </a:rPr>
              <a:t>What is DQN</a:t>
            </a:r>
          </a:p>
        </p:txBody>
      </p:sp>
      <p:pic>
        <p:nvPicPr>
          <p:cNvPr id="4" name="Picture 3">
            <a:extLst>
              <a:ext uri="{FF2B5EF4-FFF2-40B4-BE49-F238E27FC236}">
                <a16:creationId xmlns:a16="http://schemas.microsoft.com/office/drawing/2014/main" id="{301D3872-0556-3E34-5FE3-2D010E4EF2B4}"/>
              </a:ext>
            </a:extLst>
          </p:cNvPr>
          <p:cNvPicPr>
            <a:picLocks noChangeAspect="1"/>
          </p:cNvPicPr>
          <p:nvPr/>
        </p:nvPicPr>
        <p:blipFill>
          <a:blip r:embed="rId3"/>
          <a:stretch>
            <a:fillRect/>
          </a:stretch>
        </p:blipFill>
        <p:spPr>
          <a:xfrm>
            <a:off x="7358976" y="264058"/>
            <a:ext cx="1494061" cy="101386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65849098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41"/>
          <p:cNvSpPr txBox="1">
            <a:spLocks noGrp="1"/>
          </p:cNvSpPr>
          <p:nvPr>
            <p:ph type="subTitle" idx="1"/>
          </p:nvPr>
        </p:nvSpPr>
        <p:spPr>
          <a:xfrm>
            <a:off x="715100" y="1228701"/>
            <a:ext cx="5427920" cy="3503805"/>
          </a:xfrm>
          <a:prstGeom prst="rect">
            <a:avLst/>
          </a:prstGeom>
        </p:spPr>
        <p:txBody>
          <a:bodyPr spcFirstLastPara="1" wrap="square" lIns="91425" tIns="91425" rIns="91425" bIns="91425" anchor="t" anchorCtr="0">
            <a:noAutofit/>
          </a:bodyPr>
          <a:lstStyle/>
          <a:p>
            <a:pPr marL="0" lvl="0" indent="0"/>
            <a:r>
              <a:rPr lang="en-SG" sz="900" b="1" dirty="0">
                <a:latin typeface="+mn-lt"/>
              </a:rPr>
              <a:t>Learning</a:t>
            </a:r>
          </a:p>
          <a:p>
            <a:pPr marL="171450" lvl="0" indent="-171450">
              <a:buFont typeface="Arial" panose="020B0604020202020204" pitchFamily="34" charset="0"/>
              <a:buChar char="•"/>
            </a:pPr>
            <a:r>
              <a:rPr lang="en-SG" sz="900" dirty="0">
                <a:latin typeface="+mn-lt"/>
              </a:rPr>
              <a:t>Q-learning is a model-free reinforcement learning algorithm. It learns an optimal action-value function by iteratively updating Q-values based on experienced transitions. Q-learning typically operates with a discrete and small state and action space and directly updates a table (Q-table) that stores Q-values for all state-action pairs.</a:t>
            </a:r>
          </a:p>
          <a:p>
            <a:pPr marL="0" lvl="0" indent="0"/>
            <a:endParaRPr lang="en-SG" sz="900" dirty="0">
              <a:latin typeface="+mn-lt"/>
            </a:endParaRPr>
          </a:p>
          <a:p>
            <a:pPr marL="171450" lvl="0" indent="-171450">
              <a:buFont typeface="Arial" panose="020B0604020202020204" pitchFamily="34" charset="0"/>
              <a:buChar char="•"/>
            </a:pPr>
            <a:r>
              <a:rPr lang="en-SG" sz="900" dirty="0">
                <a:latin typeface="+mn-lt"/>
              </a:rPr>
              <a:t>DQN extends Q-learning to handle environments with high-dimensional state spaces, such as raw pixel inputs from video games. It uses a deep neural network (DNN) to approximate the Q-function. DQN employs deep learning techniques to approximate Q-values and handle continuous state spaces effectively.</a:t>
            </a:r>
          </a:p>
          <a:p>
            <a:pPr marL="0" lvl="0" indent="0"/>
            <a:endParaRPr lang="en-SG" sz="900" dirty="0">
              <a:latin typeface="+mn-lt"/>
            </a:endParaRPr>
          </a:p>
          <a:p>
            <a:pPr marL="0" lvl="0" indent="0"/>
            <a:r>
              <a:rPr lang="en-SG" sz="900" b="1" dirty="0">
                <a:latin typeface="+mn-lt"/>
              </a:rPr>
              <a:t>Action selection</a:t>
            </a:r>
          </a:p>
          <a:p>
            <a:pPr marL="171450" lvl="0" indent="-171450">
              <a:buFont typeface="Arial" panose="020B0604020202020204" pitchFamily="34" charset="0"/>
              <a:buChar char="•"/>
            </a:pPr>
            <a:r>
              <a:rPr lang="en-SG" sz="900" dirty="0">
                <a:latin typeface="+mn-lt"/>
              </a:rPr>
              <a:t>In Q-learning, the agent begins by maintaining a Q-table, which serves as a repository for Q-values corresponding to every state-action pair it encounters during its interactions with the environment. When faced with a decision point, the agent first observes the current state it is in. It then consults its Q-table to retrieve the Q-values associated with all possible actions available in that particular state.</a:t>
            </a:r>
          </a:p>
          <a:p>
            <a:pPr marL="0" lvl="0" indent="0"/>
            <a:endParaRPr lang="en-SG" sz="900" dirty="0">
              <a:latin typeface="+mn-lt"/>
            </a:endParaRPr>
          </a:p>
          <a:p>
            <a:pPr marL="171450" lvl="0" indent="-171450">
              <a:buFont typeface="Arial" panose="020B0604020202020204" pitchFamily="34" charset="0"/>
              <a:buChar char="•"/>
            </a:pPr>
            <a:r>
              <a:rPr lang="en-SG" sz="900" dirty="0">
                <a:latin typeface="+mn-lt"/>
              </a:rPr>
              <a:t>DQN replaces the Q-table with a deep neural network (DNN). This network takes the current state as input and outputs Q-values for all possible actions. During action selection, DQN computes Q-values using the neural network and selects the action with the highest Q-value (exploitation).</a:t>
            </a:r>
          </a:p>
          <a:p>
            <a:pPr marL="171450" lvl="0" indent="-171450">
              <a:buFont typeface="Arial" panose="020B0604020202020204" pitchFamily="34" charset="0"/>
              <a:buChar char="•"/>
            </a:pPr>
            <a:endParaRPr lang="en-SG" sz="900" dirty="0">
              <a:latin typeface="+mn-lt"/>
            </a:endParaRPr>
          </a:p>
          <a:p>
            <a:pPr marL="0" lvl="0" indent="0"/>
            <a:r>
              <a:rPr lang="en-SG" sz="900" dirty="0">
                <a:latin typeface="+mn-lt"/>
              </a:rPr>
              <a:t>We will be aiming for a stable training for DQN as instability can lead to poor performance, convergence issues, and inefficient learning.</a:t>
            </a:r>
          </a:p>
        </p:txBody>
      </p:sp>
      <p:sp>
        <p:nvSpPr>
          <p:cNvPr id="250" name="Google Shape;250;p41"/>
          <p:cNvSpPr txBox="1">
            <a:spLocks noGrp="1"/>
          </p:cNvSpPr>
          <p:nvPr>
            <p:ph type="title"/>
          </p:nvPr>
        </p:nvSpPr>
        <p:spPr>
          <a:xfrm>
            <a:off x="715100" y="535000"/>
            <a:ext cx="7713900" cy="548700"/>
          </a:xfrm>
          <a:prstGeom prst="rect">
            <a:avLst/>
          </a:prstGeom>
        </p:spPr>
        <p:txBody>
          <a:bodyPr spcFirstLastPara="1" wrap="square" lIns="91425" tIns="91425" rIns="91425" bIns="91425" anchor="t" anchorCtr="0">
            <a:noAutofit/>
          </a:bodyPr>
          <a:lstStyle/>
          <a:p>
            <a:pPr lvl="0"/>
            <a:r>
              <a:rPr lang="en-SG" dirty="0">
                <a:latin typeface="+mn-lt"/>
              </a:rPr>
              <a:t>Difference Between Q Learning and DQN</a:t>
            </a:r>
          </a:p>
        </p:txBody>
      </p:sp>
      <p:pic>
        <p:nvPicPr>
          <p:cNvPr id="1026" name="Picture 2" descr="Q-Learning vs. Deep Q-Learning. | Download Scientific Diagram">
            <a:extLst>
              <a:ext uri="{FF2B5EF4-FFF2-40B4-BE49-F238E27FC236}">
                <a16:creationId xmlns:a16="http://schemas.microsoft.com/office/drawing/2014/main" id="{D1CAC39A-94F2-A4E8-801E-3B2DD44C99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34264" y="1882237"/>
            <a:ext cx="1988462" cy="16562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3" name="Google Shape;249;p41">
            <a:extLst>
              <a:ext uri="{FF2B5EF4-FFF2-40B4-BE49-F238E27FC236}">
                <a16:creationId xmlns:a16="http://schemas.microsoft.com/office/drawing/2014/main" id="{760ACC28-8A99-B7B8-B656-57830233D44D}"/>
              </a:ext>
            </a:extLst>
          </p:cNvPr>
          <p:cNvSpPr txBox="1">
            <a:spLocks/>
          </p:cNvSpPr>
          <p:nvPr/>
        </p:nvSpPr>
        <p:spPr>
          <a:xfrm>
            <a:off x="6866706" y="3538437"/>
            <a:ext cx="1523578" cy="29154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1pPr>
            <a:lvl2pPr marL="914400" marR="0" lvl="1"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2pPr>
            <a:lvl3pPr marL="1371600" marR="0" lvl="2"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3pPr>
            <a:lvl4pPr marL="1828800" marR="0" lvl="3"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4pPr>
            <a:lvl5pPr marL="2286000" marR="0" lvl="4"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5pPr>
            <a:lvl6pPr marL="2743200" marR="0" lvl="5"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6pPr>
            <a:lvl7pPr marL="3200400" marR="0" lvl="6"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7pPr>
            <a:lvl8pPr marL="3657600" marR="0" lvl="7"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8pPr>
            <a:lvl9pPr marL="4114800" marR="0" lvl="8"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9pPr>
          </a:lstStyle>
          <a:p>
            <a:pPr marL="0" indent="0" algn="ctr"/>
            <a:r>
              <a:rPr lang="en-SG" sz="600" b="1" dirty="0">
                <a:latin typeface="+mn-lt"/>
                <a:cs typeface="Calibri Light" panose="020F0302020204030204" pitchFamily="34" charset="0"/>
              </a:rPr>
              <a:t>Q-Learning vs. Deep Q-Learning</a:t>
            </a:r>
            <a:endParaRPr lang="en-SG" sz="600" dirty="0">
              <a:latin typeface="+mn-lt"/>
              <a:cs typeface="Calibri Light" panose="020F0302020204030204" pitchFamily="34" charset="0"/>
            </a:endParaRPr>
          </a:p>
        </p:txBody>
      </p:sp>
    </p:spTree>
    <p:extLst>
      <p:ext uri="{BB962C8B-B14F-4D97-AF65-F5344CB8AC3E}">
        <p14:creationId xmlns:p14="http://schemas.microsoft.com/office/powerpoint/2010/main" val="180878976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41"/>
          <p:cNvSpPr txBox="1">
            <a:spLocks noGrp="1"/>
          </p:cNvSpPr>
          <p:nvPr>
            <p:ph type="subTitle" idx="1"/>
          </p:nvPr>
        </p:nvSpPr>
        <p:spPr>
          <a:xfrm>
            <a:off x="715100" y="1228701"/>
            <a:ext cx="5427920" cy="3503805"/>
          </a:xfrm>
          <a:prstGeom prst="rect">
            <a:avLst/>
          </a:prstGeom>
        </p:spPr>
        <p:txBody>
          <a:bodyPr spcFirstLastPara="1" wrap="square" lIns="91425" tIns="91425" rIns="91425" bIns="91425" anchor="t" anchorCtr="0">
            <a:noAutofit/>
          </a:bodyPr>
          <a:lstStyle/>
          <a:p>
            <a:pPr marL="0" lvl="0" indent="0"/>
            <a:r>
              <a:rPr lang="en-SG" sz="800" b="1" dirty="0">
                <a:latin typeface="+mn-lt"/>
              </a:rPr>
              <a:t>Memory Class</a:t>
            </a:r>
          </a:p>
          <a:p>
            <a:pPr marL="0" lvl="0" indent="0"/>
            <a:r>
              <a:rPr lang="en-SG" sz="800" dirty="0">
                <a:latin typeface="+mn-lt"/>
              </a:rPr>
              <a:t>This class is a critical component of experience replay in DQN. It stores transition tuples of (state, action, reward, </a:t>
            </a:r>
            <a:r>
              <a:rPr lang="en-SG" sz="800" dirty="0" err="1">
                <a:latin typeface="+mn-lt"/>
              </a:rPr>
              <a:t>next_state</a:t>
            </a:r>
            <a:r>
              <a:rPr lang="en-SG" sz="800" dirty="0">
                <a:latin typeface="+mn-lt"/>
              </a:rPr>
              <a:t>), which helps break the temporal correlation between consecutive experiences and improves learning stability. The update method adds transitions to the memory, and the sample method retrieves a random batch for training.</a:t>
            </a:r>
          </a:p>
          <a:p>
            <a:pPr marL="0" lvl="0" indent="0"/>
            <a:endParaRPr lang="en-SG" sz="800" dirty="0">
              <a:latin typeface="+mn-lt"/>
            </a:endParaRPr>
          </a:p>
          <a:p>
            <a:pPr marL="0" lvl="0" indent="0"/>
            <a:r>
              <a:rPr lang="en-SG" sz="800" b="1" dirty="0">
                <a:latin typeface="+mn-lt"/>
              </a:rPr>
              <a:t>Net Class</a:t>
            </a:r>
          </a:p>
          <a:p>
            <a:pPr marL="0" lvl="0" indent="0"/>
            <a:r>
              <a:rPr lang="en-SG" sz="800" dirty="0">
                <a:latin typeface="+mn-lt"/>
              </a:rPr>
              <a:t>This defines the neural network architecture used to approximate the Q-value function. The model consists of two hidden layers with </a:t>
            </a:r>
            <a:r>
              <a:rPr lang="en-SG" sz="800" dirty="0" err="1">
                <a:latin typeface="+mn-lt"/>
              </a:rPr>
              <a:t>ReLU</a:t>
            </a:r>
            <a:r>
              <a:rPr lang="en-SG" sz="800" dirty="0">
                <a:latin typeface="+mn-lt"/>
              </a:rPr>
              <a:t> activation and an output layer with a linear activation function, suitable for estimating continuous Q-values for each action.</a:t>
            </a:r>
          </a:p>
          <a:p>
            <a:pPr marL="0" lvl="0" indent="0"/>
            <a:endParaRPr lang="en-SG" sz="800" dirty="0">
              <a:latin typeface="+mn-lt"/>
            </a:endParaRPr>
          </a:p>
          <a:p>
            <a:pPr marL="0" lvl="0" indent="0"/>
            <a:r>
              <a:rPr lang="en-SG" sz="800" b="1" dirty="0">
                <a:latin typeface="+mn-lt"/>
              </a:rPr>
              <a:t>Agent Class</a:t>
            </a:r>
          </a:p>
          <a:p>
            <a:pPr marL="0" lvl="0" indent="0"/>
            <a:r>
              <a:rPr lang="en-SG" sz="800" dirty="0">
                <a:latin typeface="+mn-lt"/>
              </a:rPr>
              <a:t>This class encapsulates the DQN agent's functionality, including policy action selection (epsilon-greedy), experience storage, model training (learn method), and target model updating. The </a:t>
            </a:r>
            <a:r>
              <a:rPr lang="en-SG" sz="800" dirty="0" err="1">
                <a:latin typeface="+mn-lt"/>
              </a:rPr>
              <a:t>select_action</a:t>
            </a:r>
            <a:r>
              <a:rPr lang="en-SG" sz="800" dirty="0">
                <a:latin typeface="+mn-lt"/>
              </a:rPr>
              <a:t> method balances exploration and exploitation, while the learn method updates the model by minimizing the mean squared error between predicted and target Q-values. The </a:t>
            </a:r>
            <a:r>
              <a:rPr lang="en-SG" sz="800" dirty="0" err="1">
                <a:latin typeface="+mn-lt"/>
              </a:rPr>
              <a:t>update_target_model</a:t>
            </a:r>
            <a:r>
              <a:rPr lang="en-SG" sz="800" dirty="0">
                <a:latin typeface="+mn-lt"/>
              </a:rPr>
              <a:t> method periodically updates the target network to stabilize training.</a:t>
            </a:r>
          </a:p>
          <a:p>
            <a:pPr marL="0" lvl="0" indent="0"/>
            <a:endParaRPr lang="en-SG" sz="800" dirty="0">
              <a:latin typeface="+mn-lt"/>
            </a:endParaRPr>
          </a:p>
          <a:p>
            <a:pPr marL="0" lvl="0" indent="0"/>
            <a:r>
              <a:rPr lang="en-SG" sz="800" b="1" dirty="0">
                <a:latin typeface="+mn-lt"/>
              </a:rPr>
              <a:t>Main Function</a:t>
            </a:r>
          </a:p>
          <a:p>
            <a:pPr marL="0" lvl="0" indent="0"/>
            <a:r>
              <a:rPr lang="en-SG" sz="800" dirty="0">
                <a:latin typeface="+mn-lt"/>
              </a:rPr>
              <a:t>The main loop runs episodes in the environment, collects rewards, stores experiences, and trains the model. It also manages the rendering of the environment for visualization and saves GIFs of training progress.</a:t>
            </a:r>
          </a:p>
        </p:txBody>
      </p:sp>
      <p:sp>
        <p:nvSpPr>
          <p:cNvPr id="250" name="Google Shape;250;p41"/>
          <p:cNvSpPr txBox="1">
            <a:spLocks noGrp="1"/>
          </p:cNvSpPr>
          <p:nvPr>
            <p:ph type="title"/>
          </p:nvPr>
        </p:nvSpPr>
        <p:spPr>
          <a:xfrm>
            <a:off x="715100" y="535000"/>
            <a:ext cx="7713900" cy="548700"/>
          </a:xfrm>
          <a:prstGeom prst="rect">
            <a:avLst/>
          </a:prstGeom>
        </p:spPr>
        <p:txBody>
          <a:bodyPr spcFirstLastPara="1" wrap="square" lIns="91425" tIns="91425" rIns="91425" bIns="91425" anchor="t" anchorCtr="0">
            <a:noAutofit/>
          </a:bodyPr>
          <a:lstStyle/>
          <a:p>
            <a:pPr lvl="0"/>
            <a:r>
              <a:rPr lang="en-SG" dirty="0">
                <a:latin typeface="+mn-lt"/>
              </a:rPr>
              <a:t>Base Model</a:t>
            </a:r>
          </a:p>
        </p:txBody>
      </p:sp>
      <p:pic>
        <p:nvPicPr>
          <p:cNvPr id="4" name="Picture 3">
            <a:extLst>
              <a:ext uri="{FF2B5EF4-FFF2-40B4-BE49-F238E27FC236}">
                <a16:creationId xmlns:a16="http://schemas.microsoft.com/office/drawing/2014/main" id="{DDACFB39-1B32-D289-9D83-DFB8E7FAA6F0}"/>
              </a:ext>
            </a:extLst>
          </p:cNvPr>
          <p:cNvPicPr>
            <a:picLocks noChangeAspect="1"/>
          </p:cNvPicPr>
          <p:nvPr/>
        </p:nvPicPr>
        <p:blipFill>
          <a:blip r:embed="rId3"/>
          <a:stretch>
            <a:fillRect/>
          </a:stretch>
        </p:blipFill>
        <p:spPr>
          <a:xfrm>
            <a:off x="6930959" y="1083700"/>
            <a:ext cx="1388590" cy="302778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72379614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41"/>
          <p:cNvSpPr txBox="1">
            <a:spLocks noGrp="1"/>
          </p:cNvSpPr>
          <p:nvPr>
            <p:ph type="subTitle" idx="1"/>
          </p:nvPr>
        </p:nvSpPr>
        <p:spPr>
          <a:xfrm>
            <a:off x="715100" y="1287067"/>
            <a:ext cx="4630249" cy="3503805"/>
          </a:xfrm>
          <a:prstGeom prst="rect">
            <a:avLst/>
          </a:prstGeom>
        </p:spPr>
        <p:txBody>
          <a:bodyPr spcFirstLastPara="1" wrap="square" lIns="91425" tIns="91425" rIns="91425" bIns="91425" anchor="t" anchorCtr="0">
            <a:noAutofit/>
          </a:bodyPr>
          <a:lstStyle/>
          <a:p>
            <a:pPr marL="0" lvl="0" indent="0"/>
            <a:r>
              <a:rPr lang="en-SG" sz="800" dirty="0">
                <a:latin typeface="+mn-lt"/>
              </a:rPr>
              <a:t>The DQN model is not performing well. The DQN Model is unable to balance itself, as seen from the GIF. When the pendulum reaches the top, the Model is unable to maintain its position, failing to balance it at the vertical position.</a:t>
            </a:r>
          </a:p>
          <a:p>
            <a:pPr marL="0" lvl="0" indent="0"/>
            <a:endParaRPr lang="en-SG" sz="800" dirty="0">
              <a:latin typeface="+mn-lt"/>
            </a:endParaRPr>
          </a:p>
          <a:p>
            <a:pPr marL="0" lvl="0" indent="0"/>
            <a:r>
              <a:rPr lang="en-SG" sz="800" dirty="0">
                <a:latin typeface="+mn-lt"/>
              </a:rPr>
              <a:t>Additionally, from the Rewards plot and moving average plot, the training is not stable at all. There are violent spikes across the whole graph, suggesting high volatility in the learning process. This instability may be due to the fact that the DQN is exploring most of the time, as the epsilon value remains constantly high. This excessive exploration prevents the model from effectively exploiting learned strategies.</a:t>
            </a:r>
          </a:p>
          <a:p>
            <a:pPr marL="0" lvl="0" indent="0"/>
            <a:endParaRPr lang="en-SG" sz="800" dirty="0">
              <a:latin typeface="+mn-lt"/>
            </a:endParaRPr>
          </a:p>
          <a:p>
            <a:pPr marL="0" lvl="0" indent="0"/>
            <a:r>
              <a:rPr lang="en-SG" sz="800" dirty="0">
                <a:latin typeface="+mn-lt"/>
              </a:rPr>
              <a:t>Additionally, the rewards are also not very good. At the highest point, the reward is only around -750, suggesting poor performance. In the context of the pendulum balancing task, this low reward indicates that the model is far from achieving the goal of keeping the pendulum upright for extended periods. A well-performing model would be expected to achieve significantly higher rewards, ideally approaching or exceeding zero, which would indicate successful balancing.</a:t>
            </a:r>
          </a:p>
          <a:p>
            <a:pPr marL="0" lvl="0" indent="0"/>
            <a:endParaRPr lang="en-SG" sz="800" dirty="0">
              <a:latin typeface="+mn-lt"/>
            </a:endParaRPr>
          </a:p>
          <a:p>
            <a:pPr marL="0" lvl="0" indent="0"/>
            <a:r>
              <a:rPr lang="en-SG" sz="800" dirty="0">
                <a:latin typeface="+mn-lt"/>
              </a:rPr>
              <a:t>Next, we will move on and try Exploration vs Exploitation and implement Epsilon-Greedy Action Selection Policy.</a:t>
            </a:r>
          </a:p>
        </p:txBody>
      </p:sp>
      <p:sp>
        <p:nvSpPr>
          <p:cNvPr id="250" name="Google Shape;250;p41"/>
          <p:cNvSpPr txBox="1">
            <a:spLocks noGrp="1"/>
          </p:cNvSpPr>
          <p:nvPr>
            <p:ph type="title"/>
          </p:nvPr>
        </p:nvSpPr>
        <p:spPr>
          <a:xfrm>
            <a:off x="715100" y="535000"/>
            <a:ext cx="7713900" cy="548700"/>
          </a:xfrm>
          <a:prstGeom prst="rect">
            <a:avLst/>
          </a:prstGeom>
        </p:spPr>
        <p:txBody>
          <a:bodyPr spcFirstLastPara="1" wrap="square" lIns="91425" tIns="91425" rIns="91425" bIns="91425" anchor="t" anchorCtr="0">
            <a:noAutofit/>
          </a:bodyPr>
          <a:lstStyle/>
          <a:p>
            <a:pPr lvl="0"/>
            <a:r>
              <a:rPr lang="en-SG" dirty="0">
                <a:latin typeface="+mn-lt"/>
              </a:rPr>
              <a:t>Base Model evaluation</a:t>
            </a:r>
          </a:p>
        </p:txBody>
      </p:sp>
      <p:pic>
        <p:nvPicPr>
          <p:cNvPr id="4098" name="Picture 2">
            <a:extLst>
              <a:ext uri="{FF2B5EF4-FFF2-40B4-BE49-F238E27FC236}">
                <a16:creationId xmlns:a16="http://schemas.microsoft.com/office/drawing/2014/main" id="{E7409DAD-2165-62B8-91C0-56E52A5EAF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1351" y="3562535"/>
            <a:ext cx="1128650" cy="112865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7A0C82D6-18C0-9026-7258-D481E9ECC623}"/>
              </a:ext>
            </a:extLst>
          </p:cNvPr>
          <p:cNvPicPr>
            <a:picLocks noChangeAspect="1"/>
          </p:cNvPicPr>
          <p:nvPr/>
        </p:nvPicPr>
        <p:blipFill>
          <a:blip r:embed="rId4"/>
          <a:stretch>
            <a:fillRect/>
          </a:stretch>
        </p:blipFill>
        <p:spPr>
          <a:xfrm>
            <a:off x="6026286" y="950833"/>
            <a:ext cx="1978780" cy="114521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Picture 5">
            <a:extLst>
              <a:ext uri="{FF2B5EF4-FFF2-40B4-BE49-F238E27FC236}">
                <a16:creationId xmlns:a16="http://schemas.microsoft.com/office/drawing/2014/main" id="{49100180-2F71-4C38-C941-CE7AAF055D77}"/>
              </a:ext>
            </a:extLst>
          </p:cNvPr>
          <p:cNvPicPr>
            <a:picLocks noChangeAspect="1"/>
          </p:cNvPicPr>
          <p:nvPr/>
        </p:nvPicPr>
        <p:blipFill>
          <a:blip r:embed="rId5"/>
          <a:stretch>
            <a:fillRect/>
          </a:stretch>
        </p:blipFill>
        <p:spPr>
          <a:xfrm>
            <a:off x="6026286" y="2260121"/>
            <a:ext cx="1978780" cy="111025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422170504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41"/>
          <p:cNvSpPr txBox="1">
            <a:spLocks noGrp="1"/>
          </p:cNvSpPr>
          <p:nvPr>
            <p:ph type="subTitle" idx="1"/>
          </p:nvPr>
        </p:nvSpPr>
        <p:spPr>
          <a:xfrm>
            <a:off x="715000" y="1083700"/>
            <a:ext cx="5972766" cy="3503805"/>
          </a:xfrm>
          <a:prstGeom prst="rect">
            <a:avLst/>
          </a:prstGeom>
        </p:spPr>
        <p:txBody>
          <a:bodyPr spcFirstLastPara="1" wrap="square" lIns="91425" tIns="91425" rIns="91425" bIns="91425" anchor="t" anchorCtr="0">
            <a:noAutofit/>
          </a:bodyPr>
          <a:lstStyle/>
          <a:p>
            <a:pPr marL="0" lvl="0" indent="0"/>
            <a:r>
              <a:rPr lang="en-SG" sz="800" b="1" dirty="0">
                <a:latin typeface="+mn-lt"/>
              </a:rPr>
              <a:t>What is Epsilon-Greedy Action Selection Policy</a:t>
            </a:r>
          </a:p>
          <a:p>
            <a:pPr marL="171450" lvl="0" indent="-171450">
              <a:buFont typeface="Arial" panose="020B0604020202020204" pitchFamily="34" charset="0"/>
              <a:buChar char="•"/>
            </a:pPr>
            <a:r>
              <a:rPr lang="en-SG" sz="800" dirty="0">
                <a:latin typeface="+mn-lt"/>
              </a:rPr>
              <a:t>In epsilon-greedy action selection, the agent uses both exploitations to take advantage of prior knowledge and exploration to look for new options. The epsilon-greedy approach selects the action with the highest estimated reward most of the time. The aim is to have a balance between exploration and exploitation. Exploration allows us to have some room for trying new things, sometimes contradicting what we have already learned.</a:t>
            </a:r>
          </a:p>
          <a:p>
            <a:pPr marL="0" lvl="0" indent="0"/>
            <a:endParaRPr lang="en-SG" sz="800" dirty="0">
              <a:latin typeface="+mn-lt"/>
            </a:endParaRPr>
          </a:p>
          <a:p>
            <a:pPr marL="0" lvl="0" indent="0"/>
            <a:r>
              <a:rPr lang="en-SG" sz="800" b="1" dirty="0">
                <a:latin typeface="+mn-lt"/>
              </a:rPr>
              <a:t>What is the epsilon parameter</a:t>
            </a:r>
          </a:p>
          <a:p>
            <a:pPr marL="171450" lvl="0" indent="-171450">
              <a:buFont typeface="Arial" panose="020B0604020202020204" pitchFamily="34" charset="0"/>
              <a:buChar char="•"/>
            </a:pPr>
            <a:r>
              <a:rPr lang="en-SG" sz="800" dirty="0">
                <a:latin typeface="+mn-lt"/>
              </a:rPr>
              <a:t>In the epsilon-greedy action selection policy, the epsilon (ε) parameter represents the probability with which the agent will choose a random action, as opposed to selecting the action that has the highest estimated reward (Highest Q Value).</a:t>
            </a:r>
          </a:p>
          <a:p>
            <a:pPr marL="171450" lvl="0" indent="-171450">
              <a:buFont typeface="Arial" panose="020B0604020202020204" pitchFamily="34" charset="0"/>
              <a:buChar char="•"/>
            </a:pPr>
            <a:r>
              <a:rPr lang="en-SG" sz="800" dirty="0">
                <a:latin typeface="+mn-lt"/>
              </a:rPr>
              <a:t>When ε is high (close to 1), the agent explores more often, choosing random actions a significant portion of the time. (Discover new actions or strategies)</a:t>
            </a:r>
          </a:p>
          <a:p>
            <a:pPr marL="171450" lvl="0" indent="-171450">
              <a:buFont typeface="Arial" panose="020B0604020202020204" pitchFamily="34" charset="0"/>
              <a:buChar char="•"/>
            </a:pPr>
            <a:r>
              <a:rPr lang="en-SG" sz="800" dirty="0">
                <a:latin typeface="+mn-lt"/>
              </a:rPr>
              <a:t>When ε is low (close to 0), the agent exploits its current knowledge more, selecting the action with the highest estimated reward most of the time. (Encourages exploitation of known actions that have previously led to high rewards)</a:t>
            </a:r>
          </a:p>
          <a:p>
            <a:pPr marL="0" lvl="0" indent="0"/>
            <a:endParaRPr lang="en-SG" sz="800" dirty="0">
              <a:latin typeface="+mn-lt"/>
            </a:endParaRPr>
          </a:p>
          <a:p>
            <a:pPr marL="0" lvl="0" indent="0"/>
            <a:r>
              <a:rPr lang="en-SG" sz="800" b="1" dirty="0">
                <a:latin typeface="+mn-lt"/>
              </a:rPr>
              <a:t>How Epsilon-Greedy Action Selection Policy Works</a:t>
            </a:r>
          </a:p>
          <a:p>
            <a:pPr marL="171450" lvl="0" indent="-171450">
              <a:buFont typeface="Arial" panose="020B0604020202020204" pitchFamily="34" charset="0"/>
              <a:buChar char="•"/>
            </a:pPr>
            <a:r>
              <a:rPr lang="en-SG" sz="800" dirty="0">
                <a:latin typeface="+mn-lt"/>
              </a:rPr>
              <a:t>Epsilon Decay: Epsilon decay is a strategy used in reinforcement learning to gradually reduce the exploration rate over time. It start with a high exploration rate (high epsilon) to encourage the agent to explore a wide range of actions and then progressively decrease it to shift the focus towards exploitation of the best-known actions as learning progresses.</a:t>
            </a:r>
          </a:p>
          <a:p>
            <a:pPr marL="171450" lvl="0" indent="-171450">
              <a:buFont typeface="Arial" panose="020B0604020202020204" pitchFamily="34" charset="0"/>
              <a:buChar char="•"/>
            </a:pPr>
            <a:r>
              <a:rPr lang="en-SG" sz="800" dirty="0">
                <a:latin typeface="+mn-lt"/>
              </a:rPr>
              <a:t>Initial Value: Set a high initial value for epsilon, such as 1.0, which means the agent will initially explore randomly with a high probability.</a:t>
            </a:r>
          </a:p>
          <a:p>
            <a:pPr marL="171450" lvl="0" indent="-171450">
              <a:buFont typeface="Arial" panose="020B0604020202020204" pitchFamily="34" charset="0"/>
              <a:buChar char="•"/>
            </a:pPr>
            <a:r>
              <a:rPr lang="en-SG" sz="800" dirty="0">
                <a:latin typeface="+mn-lt"/>
              </a:rPr>
              <a:t>After each episodes: Epsilon is reduced over time or based on the number of episodes</a:t>
            </a:r>
          </a:p>
          <a:p>
            <a:pPr marL="171450" lvl="0" indent="-171450">
              <a:buFont typeface="Arial" panose="020B0604020202020204" pitchFamily="34" charset="0"/>
              <a:buChar char="•"/>
            </a:pPr>
            <a:r>
              <a:rPr lang="en-SG" sz="800" dirty="0">
                <a:latin typeface="+mn-lt"/>
              </a:rPr>
              <a:t>Minimum Epsilon: Set a lower bound or minimum value for epsilon to ensure that there is always some probability of exploration. This prevents the agent from becoming too exploitative and getting stuck in local optima.</a:t>
            </a:r>
          </a:p>
          <a:p>
            <a:pPr marL="0" lvl="0" indent="0"/>
            <a:endParaRPr lang="en-SG" sz="800" b="1" dirty="0">
              <a:latin typeface="+mn-lt"/>
            </a:endParaRPr>
          </a:p>
          <a:p>
            <a:pPr marL="0" lvl="0" indent="0"/>
            <a:r>
              <a:rPr lang="en-SG" sz="800" b="1" dirty="0">
                <a:latin typeface="+mn-lt"/>
              </a:rPr>
              <a:t>How Epsilon-Greedy Action Selection Policy Helps to improve the model</a:t>
            </a:r>
          </a:p>
          <a:p>
            <a:pPr marL="171450" lvl="0" indent="-171450">
              <a:buFont typeface="Arial" panose="020B0604020202020204" pitchFamily="34" charset="0"/>
              <a:buChar char="•"/>
            </a:pPr>
            <a:r>
              <a:rPr lang="en-SG" sz="800" dirty="0">
                <a:latin typeface="+mn-lt"/>
              </a:rPr>
              <a:t>Exploration: By choosing random actions with a probability ϵ, the policy explores various states and actions, helping discover better strategies that might not be found if only the current best-known actions are chosen.</a:t>
            </a:r>
          </a:p>
          <a:p>
            <a:pPr marL="171450" lvl="0" indent="-171450">
              <a:buFont typeface="Arial" panose="020B0604020202020204" pitchFamily="34" charset="0"/>
              <a:buChar char="•"/>
            </a:pPr>
            <a:r>
              <a:rPr lang="en-SG" sz="800" dirty="0">
                <a:latin typeface="+mn-lt"/>
              </a:rPr>
              <a:t>Exploitation: With a probability of 1−ϵ, the policy exploits the best-known action based on the current Q-values, ensuring the agent leverages its learned knowledge to maximize rewards.</a:t>
            </a:r>
          </a:p>
          <a:p>
            <a:pPr marL="171450" lvl="0" indent="-171450">
              <a:buFont typeface="Arial" panose="020B0604020202020204" pitchFamily="34" charset="0"/>
              <a:buChar char="•"/>
            </a:pPr>
            <a:r>
              <a:rPr lang="en-SG" sz="800" dirty="0">
                <a:latin typeface="+mn-lt"/>
              </a:rPr>
              <a:t>Avoiding Local Minima: Exploration helps the model avoid getting stuck in local minima by occasionally trying less optimal actions, which can lead to discovering better long-term strategies.</a:t>
            </a:r>
          </a:p>
        </p:txBody>
      </p:sp>
      <p:sp>
        <p:nvSpPr>
          <p:cNvPr id="250" name="Google Shape;250;p41"/>
          <p:cNvSpPr txBox="1">
            <a:spLocks noGrp="1"/>
          </p:cNvSpPr>
          <p:nvPr>
            <p:ph type="title"/>
          </p:nvPr>
        </p:nvSpPr>
        <p:spPr>
          <a:xfrm>
            <a:off x="715100" y="535000"/>
            <a:ext cx="7713900" cy="548700"/>
          </a:xfrm>
          <a:prstGeom prst="rect">
            <a:avLst/>
          </a:prstGeom>
        </p:spPr>
        <p:txBody>
          <a:bodyPr spcFirstLastPara="1" wrap="square" lIns="91425" tIns="91425" rIns="91425" bIns="91425" anchor="t" anchorCtr="0">
            <a:noAutofit/>
          </a:bodyPr>
          <a:lstStyle/>
          <a:p>
            <a:pPr lvl="0"/>
            <a:r>
              <a:rPr lang="en-SG" dirty="0">
                <a:latin typeface="+mn-lt"/>
              </a:rPr>
              <a:t>Exploration vs Exploitation</a:t>
            </a:r>
          </a:p>
        </p:txBody>
      </p:sp>
      <p:pic>
        <p:nvPicPr>
          <p:cNvPr id="3" name="Picture 2">
            <a:extLst>
              <a:ext uri="{FF2B5EF4-FFF2-40B4-BE49-F238E27FC236}">
                <a16:creationId xmlns:a16="http://schemas.microsoft.com/office/drawing/2014/main" id="{651A39E3-7551-7A27-2377-C104418D9D68}"/>
              </a:ext>
            </a:extLst>
          </p:cNvPr>
          <p:cNvPicPr>
            <a:picLocks noChangeAspect="1"/>
          </p:cNvPicPr>
          <p:nvPr/>
        </p:nvPicPr>
        <p:blipFill>
          <a:blip r:embed="rId3"/>
          <a:stretch>
            <a:fillRect/>
          </a:stretch>
        </p:blipFill>
        <p:spPr>
          <a:xfrm>
            <a:off x="7086599" y="1201534"/>
            <a:ext cx="1436074" cy="338597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86336977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41"/>
          <p:cNvSpPr txBox="1">
            <a:spLocks noGrp="1"/>
          </p:cNvSpPr>
          <p:nvPr>
            <p:ph type="subTitle" idx="1"/>
          </p:nvPr>
        </p:nvSpPr>
        <p:spPr>
          <a:xfrm>
            <a:off x="715000" y="1083700"/>
            <a:ext cx="5972766" cy="1120319"/>
          </a:xfrm>
          <a:prstGeom prst="rect">
            <a:avLst/>
          </a:prstGeom>
        </p:spPr>
        <p:txBody>
          <a:bodyPr spcFirstLastPara="1" wrap="square" lIns="91425" tIns="91425" rIns="91425" bIns="91425" anchor="t" anchorCtr="0">
            <a:noAutofit/>
          </a:bodyPr>
          <a:lstStyle/>
          <a:p>
            <a:pPr marL="0" lvl="0" indent="0"/>
            <a:r>
              <a:rPr lang="en-US" sz="800" b="1" dirty="0">
                <a:latin typeface="+mn-lt"/>
              </a:rPr>
              <a:t>How Epsilon-Greedy Action Selection Policy Helps with stability</a:t>
            </a:r>
          </a:p>
          <a:p>
            <a:pPr marL="0" lvl="0" indent="0"/>
            <a:endParaRPr lang="en-US" sz="800" b="1" dirty="0">
              <a:latin typeface="+mn-lt"/>
            </a:endParaRPr>
          </a:p>
          <a:p>
            <a:pPr marL="0" lvl="0" indent="0"/>
            <a:r>
              <a:rPr lang="en-US" sz="800" dirty="0">
                <a:latin typeface="+mn-lt"/>
              </a:rPr>
              <a:t>Helps balance discovering new strategies and leveraging known ones. Early in training, exploration encourages trying various actions to gather diverse experiences, while over time, decreasing exploration allows focusing on the best-performing strategies. This balance prevents the agent from getting stuck in suboptimal behaviors and supports stable, effective learning.</a:t>
            </a:r>
            <a:endParaRPr lang="en-SG" sz="800" dirty="0">
              <a:latin typeface="+mn-lt"/>
            </a:endParaRPr>
          </a:p>
        </p:txBody>
      </p:sp>
      <p:sp>
        <p:nvSpPr>
          <p:cNvPr id="250" name="Google Shape;250;p41"/>
          <p:cNvSpPr txBox="1">
            <a:spLocks noGrp="1"/>
          </p:cNvSpPr>
          <p:nvPr>
            <p:ph type="title"/>
          </p:nvPr>
        </p:nvSpPr>
        <p:spPr>
          <a:xfrm>
            <a:off x="715100" y="535000"/>
            <a:ext cx="7713900" cy="548700"/>
          </a:xfrm>
          <a:prstGeom prst="rect">
            <a:avLst/>
          </a:prstGeom>
        </p:spPr>
        <p:txBody>
          <a:bodyPr spcFirstLastPara="1" wrap="square" lIns="91425" tIns="91425" rIns="91425" bIns="91425" anchor="t" anchorCtr="0">
            <a:noAutofit/>
          </a:bodyPr>
          <a:lstStyle/>
          <a:p>
            <a:pPr lvl="0"/>
            <a:r>
              <a:rPr lang="en-SG" dirty="0">
                <a:latin typeface="+mn-lt"/>
              </a:rPr>
              <a:t>Exploration vs Exploitation (Continued)</a:t>
            </a:r>
          </a:p>
        </p:txBody>
      </p:sp>
    </p:spTree>
    <p:extLst>
      <p:ext uri="{BB962C8B-B14F-4D97-AF65-F5344CB8AC3E}">
        <p14:creationId xmlns:p14="http://schemas.microsoft.com/office/powerpoint/2010/main" val="331287491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41"/>
          <p:cNvSpPr txBox="1">
            <a:spLocks noGrp="1"/>
          </p:cNvSpPr>
          <p:nvPr>
            <p:ph type="subTitle" idx="1"/>
          </p:nvPr>
        </p:nvSpPr>
        <p:spPr>
          <a:xfrm>
            <a:off x="715100" y="1165471"/>
            <a:ext cx="4630249" cy="3503805"/>
          </a:xfrm>
          <a:prstGeom prst="rect">
            <a:avLst/>
          </a:prstGeom>
        </p:spPr>
        <p:txBody>
          <a:bodyPr spcFirstLastPara="1" wrap="square" lIns="91425" tIns="91425" rIns="91425" bIns="91425" anchor="t" anchorCtr="0">
            <a:noAutofit/>
          </a:bodyPr>
          <a:lstStyle/>
          <a:p>
            <a:pPr marL="0" lvl="0" indent="0"/>
            <a:r>
              <a:rPr lang="en-SG" sz="800" dirty="0">
                <a:latin typeface="+mn-lt"/>
              </a:rPr>
              <a:t>The model has improved!</a:t>
            </a:r>
          </a:p>
          <a:p>
            <a:pPr marL="0" lvl="0" indent="0"/>
            <a:endParaRPr lang="en-SG" sz="800" dirty="0">
              <a:latin typeface="+mn-lt"/>
            </a:endParaRPr>
          </a:p>
          <a:p>
            <a:pPr marL="0" lvl="0" indent="0"/>
            <a:r>
              <a:rPr lang="en-SG" sz="800" dirty="0">
                <a:latin typeface="+mn-lt"/>
              </a:rPr>
              <a:t>From the GIF, we can see that when the pendulum is in the upright position, the DQN is able to balance it and keep it steady. This suggests that the DQN has successfully learned the optimal policy for maintaining the pendulum's balance, indicating effective training and convergence of the model.</a:t>
            </a:r>
          </a:p>
          <a:p>
            <a:pPr marL="0" lvl="0" indent="0"/>
            <a:endParaRPr lang="en-SG" sz="800" dirty="0">
              <a:latin typeface="+mn-lt"/>
            </a:endParaRPr>
          </a:p>
          <a:p>
            <a:pPr marL="0" lvl="0" indent="0"/>
            <a:r>
              <a:rPr lang="en-SG" sz="800" dirty="0">
                <a:latin typeface="+mn-lt"/>
              </a:rPr>
              <a:t>The stability of the training graphs has also improved, although it's not yet ideal. Previously, the graphs showed violent spikes with no consistent increase in rewards throughout the episodes. However, after implementing the epsilon-greedy strategy, the spikes have become less severe, and there is a noticeable upward trend in training performance. Around 20 episodes, the rewards begin to stabilize, which suggests that the model is starting to converge towards an optimal policy.</a:t>
            </a:r>
          </a:p>
          <a:p>
            <a:pPr marL="0" lvl="0" indent="0"/>
            <a:endParaRPr lang="en-SG" sz="800" dirty="0">
              <a:latin typeface="+mn-lt"/>
            </a:endParaRPr>
          </a:p>
          <a:p>
            <a:pPr marL="0" lvl="0" indent="0"/>
            <a:r>
              <a:rPr lang="en-SG" sz="800" dirty="0">
                <a:latin typeface="+mn-lt"/>
              </a:rPr>
              <a:t>Additionally, the rewards are approaching a value close to 0, indicating that the model is effectively minimizing the error in maintaining the pendulum's upright position. This reduction in error suggests that the DQN is becoming proficient at balancing the pendulum and achieving the desired outcome.</a:t>
            </a:r>
          </a:p>
          <a:p>
            <a:pPr marL="0" lvl="0" indent="0"/>
            <a:endParaRPr lang="en-SG" sz="800" dirty="0">
              <a:latin typeface="+mn-lt"/>
            </a:endParaRPr>
          </a:p>
          <a:p>
            <a:pPr marL="0" indent="0"/>
            <a:r>
              <a:rPr lang="en-SG" sz="800" dirty="0">
                <a:latin typeface="+mn-lt"/>
              </a:rPr>
              <a:t>Next, we will move on and try using Soft updates instead of hard updates. Instead of updating the model every few episodes, we opted for a soft update, where the target network's weights are gradually adjusted using a small update parameter. What we hope to see after implementing soft updates:</a:t>
            </a:r>
          </a:p>
          <a:p>
            <a:pPr marL="171450" indent="-171450">
              <a:buFont typeface="Arial" panose="020B0604020202020204" pitchFamily="34" charset="0"/>
              <a:buChar char="•"/>
            </a:pPr>
            <a:r>
              <a:rPr lang="en-SG" sz="800" dirty="0">
                <a:latin typeface="+mn-lt"/>
              </a:rPr>
              <a:t>Improved learning stability: Soft updates provide a smoother transition of weights from the main network to the target network, reducing sudden changes that can destabilize learning</a:t>
            </a:r>
          </a:p>
          <a:p>
            <a:pPr marL="171450" indent="-171450">
              <a:buFont typeface="Arial" panose="020B0604020202020204" pitchFamily="34" charset="0"/>
              <a:buChar char="•"/>
            </a:pPr>
            <a:r>
              <a:rPr lang="en-SG" sz="800" dirty="0">
                <a:latin typeface="+mn-lt"/>
              </a:rPr>
              <a:t>Faster convergence: By gradually updating the target network, the model can adapt more quickly to new information, potentially leading to faster overall convergence</a:t>
            </a:r>
          </a:p>
        </p:txBody>
      </p:sp>
      <p:sp>
        <p:nvSpPr>
          <p:cNvPr id="250" name="Google Shape;250;p41"/>
          <p:cNvSpPr txBox="1">
            <a:spLocks noGrp="1"/>
          </p:cNvSpPr>
          <p:nvPr>
            <p:ph type="title"/>
          </p:nvPr>
        </p:nvSpPr>
        <p:spPr>
          <a:xfrm>
            <a:off x="715100" y="535000"/>
            <a:ext cx="7713900" cy="548700"/>
          </a:xfrm>
          <a:prstGeom prst="rect">
            <a:avLst/>
          </a:prstGeom>
        </p:spPr>
        <p:txBody>
          <a:bodyPr spcFirstLastPara="1" wrap="square" lIns="91425" tIns="91425" rIns="91425" bIns="91425" anchor="t" anchorCtr="0">
            <a:noAutofit/>
          </a:bodyPr>
          <a:lstStyle/>
          <a:p>
            <a:pPr lvl="0"/>
            <a:r>
              <a:rPr lang="en-SG" dirty="0">
                <a:latin typeface="+mn-lt"/>
              </a:rPr>
              <a:t>Exploration vs Exploitation evaluation</a:t>
            </a:r>
          </a:p>
        </p:txBody>
      </p:sp>
      <p:pic>
        <p:nvPicPr>
          <p:cNvPr id="3" name="Picture 2">
            <a:extLst>
              <a:ext uri="{FF2B5EF4-FFF2-40B4-BE49-F238E27FC236}">
                <a16:creationId xmlns:a16="http://schemas.microsoft.com/office/drawing/2014/main" id="{0323E6B7-A6A4-3FB9-ECA7-C0EA3542F5FD}"/>
              </a:ext>
            </a:extLst>
          </p:cNvPr>
          <p:cNvPicPr>
            <a:picLocks noChangeAspect="1"/>
          </p:cNvPicPr>
          <p:nvPr/>
        </p:nvPicPr>
        <p:blipFill>
          <a:blip r:embed="rId3"/>
          <a:stretch>
            <a:fillRect/>
          </a:stretch>
        </p:blipFill>
        <p:spPr>
          <a:xfrm>
            <a:off x="6420255" y="1336057"/>
            <a:ext cx="1896894" cy="109333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Picture 6">
            <a:extLst>
              <a:ext uri="{FF2B5EF4-FFF2-40B4-BE49-F238E27FC236}">
                <a16:creationId xmlns:a16="http://schemas.microsoft.com/office/drawing/2014/main" id="{702D5871-785B-2FE4-8E28-D140D0C1C2AD}"/>
              </a:ext>
            </a:extLst>
          </p:cNvPr>
          <p:cNvPicPr>
            <a:picLocks noChangeAspect="1"/>
          </p:cNvPicPr>
          <p:nvPr/>
        </p:nvPicPr>
        <p:blipFill>
          <a:blip r:embed="rId4"/>
          <a:stretch>
            <a:fillRect/>
          </a:stretch>
        </p:blipFill>
        <p:spPr>
          <a:xfrm>
            <a:off x="6420255" y="2571750"/>
            <a:ext cx="1896894" cy="106777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122" name="Picture 2">
            <a:extLst>
              <a:ext uri="{FF2B5EF4-FFF2-40B4-BE49-F238E27FC236}">
                <a16:creationId xmlns:a16="http://schemas.microsoft.com/office/drawing/2014/main" id="{A27F34EB-6701-1542-A7E4-D7AF5F3913B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01773" y="3781885"/>
            <a:ext cx="931829" cy="93182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029256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41"/>
          <p:cNvSpPr txBox="1">
            <a:spLocks noGrp="1"/>
          </p:cNvSpPr>
          <p:nvPr>
            <p:ph type="subTitle" idx="1"/>
          </p:nvPr>
        </p:nvSpPr>
        <p:spPr>
          <a:xfrm>
            <a:off x="715099" y="1104695"/>
            <a:ext cx="6512551" cy="3503805"/>
          </a:xfrm>
          <a:prstGeom prst="rect">
            <a:avLst/>
          </a:prstGeom>
        </p:spPr>
        <p:txBody>
          <a:bodyPr spcFirstLastPara="1" wrap="square" lIns="91425" tIns="91425" rIns="91425" bIns="91425" anchor="t" anchorCtr="0">
            <a:noAutofit/>
          </a:bodyPr>
          <a:lstStyle/>
          <a:p>
            <a:pPr marL="0" lvl="0" indent="0"/>
            <a:r>
              <a:rPr lang="en-SG" sz="800" b="1" dirty="0">
                <a:latin typeface="+mn-lt"/>
              </a:rPr>
              <a:t>Why do we update the target model</a:t>
            </a:r>
          </a:p>
          <a:p>
            <a:pPr marL="171450" lvl="0" indent="-171450">
              <a:buFont typeface="Arial" panose="020B0604020202020204" pitchFamily="34" charset="0"/>
              <a:buChar char="•"/>
            </a:pPr>
            <a:r>
              <a:rPr lang="en-SG" sz="800" dirty="0">
                <a:latin typeface="+mn-lt"/>
              </a:rPr>
              <a:t>The Q-values estimated by the current model can be noisy and changing quickly due to the high variance in experiences. The target model, which is updated less frequently, provides a more stable target for the Q-values, leading to better and more reliable learning performance.</a:t>
            </a:r>
          </a:p>
          <a:p>
            <a:pPr marL="0" lvl="0" indent="0"/>
            <a:endParaRPr lang="en-SG" sz="800" dirty="0">
              <a:latin typeface="+mn-lt"/>
            </a:endParaRPr>
          </a:p>
          <a:p>
            <a:pPr marL="0" lvl="0" indent="0"/>
            <a:r>
              <a:rPr lang="en-SG" sz="800" b="1" dirty="0">
                <a:latin typeface="+mn-lt"/>
              </a:rPr>
              <a:t>Hard Updates vs Soft Updates</a:t>
            </a:r>
          </a:p>
          <a:p>
            <a:pPr marL="171450" lvl="0" indent="-171450">
              <a:buFont typeface="Arial" panose="020B0604020202020204" pitchFamily="34" charset="0"/>
              <a:buChar char="•"/>
            </a:pPr>
            <a:r>
              <a:rPr lang="en-SG" sz="800" dirty="0">
                <a:latin typeface="+mn-lt"/>
              </a:rPr>
              <a:t>In hard updates, the target model's weights are replaced entirely with the weights of the main (or policy) model at regular intervals. Essentially, every few episodes or training steps, the target model's weights are set to be exactly the same as those of the main model.</a:t>
            </a:r>
          </a:p>
          <a:p>
            <a:pPr marL="171450" lvl="0" indent="-171450">
              <a:buFont typeface="Arial" panose="020B0604020202020204" pitchFamily="34" charset="0"/>
              <a:buChar char="•"/>
            </a:pPr>
            <a:r>
              <a:rPr lang="en-SG" sz="800" dirty="0">
                <a:latin typeface="+mn-lt"/>
              </a:rPr>
              <a:t>In soft updates, the target model's weights are updated incrementally to be a blend of the current target model weights and the main model weights. This is done using a parameter called τ (tau), which controls the proportion of the update.</a:t>
            </a:r>
          </a:p>
          <a:p>
            <a:pPr marL="0" lvl="0" indent="0"/>
            <a:endParaRPr lang="en-SG" sz="800" dirty="0">
              <a:latin typeface="+mn-lt"/>
            </a:endParaRPr>
          </a:p>
          <a:p>
            <a:pPr marL="0" lvl="0" indent="0"/>
            <a:r>
              <a:rPr lang="en-SG" sz="800" b="1" dirty="0">
                <a:latin typeface="+mn-lt"/>
              </a:rPr>
              <a:t>Hard update VS Soft update in terms of stability</a:t>
            </a:r>
          </a:p>
          <a:p>
            <a:pPr marL="171450" lvl="0" indent="-171450">
              <a:buFont typeface="Arial" panose="020B0604020202020204" pitchFamily="34" charset="0"/>
              <a:buChar char="•"/>
            </a:pPr>
            <a:r>
              <a:rPr lang="en-SG" sz="800" dirty="0">
                <a:latin typeface="+mn-lt"/>
              </a:rPr>
              <a:t>Hard updates involve replacing the target model’s weights with those of the main model at fixed intervals, typically every few thousand episodes or iterations. While this method is straightforward, it can introduce instability. Hard updates cause sudden and significant shifts in the target values because the entire set of weights is replaced at once. These abrupt changes can destabilize the learning process, as the target values used for computing the loss can fluctuate dramatically. Additionally, the target model might quickly adapt to recent experiences, potentially leading to overfitting on recent data and ignoring the broader experience gathered over time.</a:t>
            </a:r>
          </a:p>
          <a:p>
            <a:pPr marL="171450" lvl="0" indent="-171450">
              <a:buFont typeface="Arial" panose="020B0604020202020204" pitchFamily="34" charset="0"/>
              <a:buChar char="•"/>
            </a:pPr>
            <a:r>
              <a:rPr lang="en-SG" sz="800" dirty="0">
                <a:latin typeface="+mn-lt"/>
              </a:rPr>
              <a:t>Soft updates involve gradually blending the weights of the main model with the target model using a small factor, τ (tau). This approach tends to be more stable as soft updates allow the target model to evolve more smoothly, as only a fraction of the weights are updated at each step. This gradual transition helps maintain stability in the learning process by avoiding large fluctuations in target values. By avoiding abrupt changes, soft updates reduce the risk of training instability and oscillations, leading to a more stable learning process and often faster convergence to optimal policies.</a:t>
            </a:r>
          </a:p>
          <a:p>
            <a:pPr marL="0" lvl="0" indent="0"/>
            <a:endParaRPr lang="en-SG" sz="800" dirty="0">
              <a:latin typeface="+mn-lt"/>
            </a:endParaRPr>
          </a:p>
          <a:p>
            <a:pPr marL="0" lvl="0" indent="0"/>
            <a:r>
              <a:rPr lang="en-SG" sz="800" b="1" dirty="0">
                <a:latin typeface="+mn-lt"/>
              </a:rPr>
              <a:t>Hard update VS Soft update in terms of learning speed</a:t>
            </a:r>
          </a:p>
          <a:p>
            <a:pPr marL="171450" lvl="0" indent="-171450">
              <a:buFont typeface="Arial" panose="020B0604020202020204" pitchFamily="34" charset="0"/>
              <a:buChar char="•"/>
            </a:pPr>
            <a:r>
              <a:rPr lang="en-SG" sz="800" dirty="0">
                <a:latin typeface="+mn-lt"/>
              </a:rPr>
              <a:t>A hard update involves periodically copying the weights from the main network to the target network. This approach is straightforward but can lead to instability, as the sudden changes in the target network can cause large fluctuations in the learning process. This instability can slow down the learning speed because the model may need more time to adjust to the abrupt changes.</a:t>
            </a:r>
          </a:p>
          <a:p>
            <a:pPr marL="171450" lvl="0" indent="-171450">
              <a:buFont typeface="Arial" panose="020B0604020202020204" pitchFamily="34" charset="0"/>
              <a:buChar char="•"/>
            </a:pPr>
            <a:r>
              <a:rPr lang="en-SG" sz="800" dirty="0">
                <a:latin typeface="+mn-lt"/>
              </a:rPr>
              <a:t>A soft update gradually adjusts the target network's weights towards the main network's weights using a small update rate. This method smooths the transition between network states, leading to more stable learning. By reducing the variance in updates, soft updates can help the model converge faster and more reliably.</a:t>
            </a:r>
          </a:p>
          <a:p>
            <a:pPr marL="0" lvl="0" indent="0"/>
            <a:endParaRPr lang="en-SG" sz="800" dirty="0">
              <a:latin typeface="+mn-lt"/>
            </a:endParaRPr>
          </a:p>
        </p:txBody>
      </p:sp>
      <p:sp>
        <p:nvSpPr>
          <p:cNvPr id="250" name="Google Shape;250;p41"/>
          <p:cNvSpPr txBox="1">
            <a:spLocks noGrp="1"/>
          </p:cNvSpPr>
          <p:nvPr>
            <p:ph type="title"/>
          </p:nvPr>
        </p:nvSpPr>
        <p:spPr>
          <a:xfrm>
            <a:off x="715100" y="535000"/>
            <a:ext cx="7713900" cy="548700"/>
          </a:xfrm>
          <a:prstGeom prst="rect">
            <a:avLst/>
          </a:prstGeom>
        </p:spPr>
        <p:txBody>
          <a:bodyPr spcFirstLastPara="1" wrap="square" lIns="91425" tIns="91425" rIns="91425" bIns="91425" anchor="t" anchorCtr="0">
            <a:noAutofit/>
          </a:bodyPr>
          <a:lstStyle/>
          <a:p>
            <a:pPr lvl="0"/>
            <a:r>
              <a:rPr lang="en-SG" dirty="0">
                <a:latin typeface="+mn-lt"/>
              </a:rPr>
              <a:t>Using Soft updates instead of hard updates</a:t>
            </a:r>
          </a:p>
        </p:txBody>
      </p:sp>
      <p:pic>
        <p:nvPicPr>
          <p:cNvPr id="4" name="Picture 3">
            <a:extLst>
              <a:ext uri="{FF2B5EF4-FFF2-40B4-BE49-F238E27FC236}">
                <a16:creationId xmlns:a16="http://schemas.microsoft.com/office/drawing/2014/main" id="{79D2F462-20E4-0B8D-A886-7FF0EBECD94D}"/>
              </a:ext>
            </a:extLst>
          </p:cNvPr>
          <p:cNvPicPr>
            <a:picLocks noChangeAspect="1"/>
          </p:cNvPicPr>
          <p:nvPr/>
        </p:nvPicPr>
        <p:blipFill>
          <a:blip r:embed="rId3"/>
          <a:stretch>
            <a:fillRect/>
          </a:stretch>
        </p:blipFill>
        <p:spPr>
          <a:xfrm>
            <a:off x="7476801" y="1274324"/>
            <a:ext cx="1271394" cy="314689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54078589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41"/>
          <p:cNvSpPr txBox="1">
            <a:spLocks noGrp="1"/>
          </p:cNvSpPr>
          <p:nvPr>
            <p:ph type="subTitle" idx="1"/>
          </p:nvPr>
        </p:nvSpPr>
        <p:spPr>
          <a:xfrm>
            <a:off x="715100" y="1167925"/>
            <a:ext cx="4479470" cy="3503805"/>
          </a:xfrm>
          <a:prstGeom prst="rect">
            <a:avLst/>
          </a:prstGeom>
        </p:spPr>
        <p:txBody>
          <a:bodyPr spcFirstLastPara="1" wrap="square" lIns="91425" tIns="91425" rIns="91425" bIns="91425" anchor="t" anchorCtr="0">
            <a:noAutofit/>
          </a:bodyPr>
          <a:lstStyle/>
          <a:p>
            <a:pPr marL="0" lvl="0" indent="0"/>
            <a:r>
              <a:rPr lang="en-SG" sz="800" dirty="0">
                <a:latin typeface="+mn-lt"/>
              </a:rPr>
              <a:t>The model has improved!</a:t>
            </a:r>
          </a:p>
          <a:p>
            <a:pPr marL="0" lvl="0" indent="0"/>
            <a:endParaRPr lang="en-SG" sz="800" dirty="0">
              <a:latin typeface="+mn-lt"/>
            </a:endParaRPr>
          </a:p>
          <a:p>
            <a:pPr marL="0" lvl="0" indent="0"/>
            <a:r>
              <a:rPr lang="en-SG" sz="800" dirty="0">
                <a:latin typeface="+mn-lt"/>
              </a:rPr>
              <a:t>Similar to the previous model, the DQN model after implementing soft update is able to balance it self, as seen from the GIF, we can see that when the pendulum is in the upright position, the DQN is able to balance it and keep it steady. This suggests that the DQN has successfully learned the optimal policy for maintaining the pendulum's balance, indicating effective training and convergence of the model.</a:t>
            </a:r>
          </a:p>
          <a:p>
            <a:pPr marL="0" lvl="0" indent="0"/>
            <a:endParaRPr lang="en-SG" sz="800" dirty="0">
              <a:latin typeface="+mn-lt"/>
            </a:endParaRPr>
          </a:p>
          <a:p>
            <a:pPr marL="0" lvl="0" indent="0"/>
            <a:r>
              <a:rPr lang="en-SG" sz="800" dirty="0">
                <a:latin typeface="+mn-lt"/>
              </a:rPr>
              <a:t>We observe that the model converges more quickly, achieving near-zero rewards within approximately 20 episodes. Additionally, the model demonstrates greater stability during the initial 20 episodes, as indicated by the moving average curve, which shows fewer severe spikes compared to the previous model.</a:t>
            </a:r>
          </a:p>
          <a:p>
            <a:pPr marL="0" lvl="0" indent="0"/>
            <a:endParaRPr lang="en-SG" sz="800" dirty="0">
              <a:latin typeface="+mn-lt"/>
            </a:endParaRPr>
          </a:p>
          <a:p>
            <a:pPr marL="0" lvl="0" indent="0"/>
            <a:r>
              <a:rPr lang="en-SG" sz="800" dirty="0">
                <a:latin typeface="+mn-lt"/>
              </a:rPr>
              <a:t>However, after the initial 20 episodes, once the model reaches optimal rewards, it begins to fluctuate. This fluctuation suggests that while the model has found a good policy, it may still be exploring or experiencing minor instabilities. These fluctuations could indicate that the model is occasionally exploring alternative strategies due to the epsilon-greedy policy.</a:t>
            </a:r>
          </a:p>
          <a:p>
            <a:pPr marL="0" lvl="0" indent="0"/>
            <a:endParaRPr lang="en-SG" sz="800" dirty="0">
              <a:latin typeface="+mn-lt"/>
            </a:endParaRPr>
          </a:p>
          <a:p>
            <a:pPr marL="0" lvl="0" indent="0"/>
            <a:r>
              <a:rPr lang="en-SG" sz="800" dirty="0">
                <a:latin typeface="+mn-lt"/>
              </a:rPr>
              <a:t>Next, we will move on and try decreasing the number of episodes from 150 to 25.</a:t>
            </a:r>
          </a:p>
        </p:txBody>
      </p:sp>
      <p:sp>
        <p:nvSpPr>
          <p:cNvPr id="250" name="Google Shape;250;p41"/>
          <p:cNvSpPr txBox="1">
            <a:spLocks noGrp="1"/>
          </p:cNvSpPr>
          <p:nvPr>
            <p:ph type="title"/>
          </p:nvPr>
        </p:nvSpPr>
        <p:spPr>
          <a:xfrm>
            <a:off x="715100" y="535000"/>
            <a:ext cx="7845240" cy="548700"/>
          </a:xfrm>
          <a:prstGeom prst="rect">
            <a:avLst/>
          </a:prstGeom>
        </p:spPr>
        <p:txBody>
          <a:bodyPr spcFirstLastPara="1" wrap="square" lIns="91425" tIns="91425" rIns="91425" bIns="91425" anchor="t" anchorCtr="0">
            <a:noAutofit/>
          </a:bodyPr>
          <a:lstStyle/>
          <a:p>
            <a:pPr lvl="0"/>
            <a:r>
              <a:rPr lang="en-SG" dirty="0">
                <a:latin typeface="+mn-lt"/>
              </a:rPr>
              <a:t>Using Soft updates instead of hard updates evaluation</a:t>
            </a:r>
          </a:p>
        </p:txBody>
      </p:sp>
      <p:pic>
        <p:nvPicPr>
          <p:cNvPr id="6146" name="Picture 2">
            <a:extLst>
              <a:ext uri="{FF2B5EF4-FFF2-40B4-BE49-F238E27FC236}">
                <a16:creationId xmlns:a16="http://schemas.microsoft.com/office/drawing/2014/main" id="{AAC8FC16-4CC8-8BAA-6B7B-D41F73E224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84066" y="3791099"/>
            <a:ext cx="1152729" cy="115272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6F91494B-56E2-3318-FB5F-F1CA7C8E04BE}"/>
              </a:ext>
            </a:extLst>
          </p:cNvPr>
          <p:cNvPicPr>
            <a:picLocks noChangeAspect="1"/>
          </p:cNvPicPr>
          <p:nvPr/>
        </p:nvPicPr>
        <p:blipFill>
          <a:blip r:embed="rId4"/>
          <a:stretch>
            <a:fillRect/>
          </a:stretch>
        </p:blipFill>
        <p:spPr>
          <a:xfrm>
            <a:off x="5912753" y="1357009"/>
            <a:ext cx="1900227" cy="110621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Picture 5">
            <a:extLst>
              <a:ext uri="{FF2B5EF4-FFF2-40B4-BE49-F238E27FC236}">
                <a16:creationId xmlns:a16="http://schemas.microsoft.com/office/drawing/2014/main" id="{C6B223C9-AC46-A429-C64A-00DEFFF12E5F}"/>
              </a:ext>
            </a:extLst>
          </p:cNvPr>
          <p:cNvPicPr>
            <a:picLocks noChangeAspect="1"/>
          </p:cNvPicPr>
          <p:nvPr/>
        </p:nvPicPr>
        <p:blipFill>
          <a:blip r:embed="rId5"/>
          <a:stretch>
            <a:fillRect/>
          </a:stretch>
        </p:blipFill>
        <p:spPr>
          <a:xfrm>
            <a:off x="5912752" y="2585852"/>
            <a:ext cx="1900227" cy="108261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6256074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14" name="Google Shape;250;p41">
            <a:extLst>
              <a:ext uri="{FF2B5EF4-FFF2-40B4-BE49-F238E27FC236}">
                <a16:creationId xmlns:a16="http://schemas.microsoft.com/office/drawing/2014/main" id="{0B06F112-D2FE-3334-3329-8AE938D05612}"/>
              </a:ext>
            </a:extLst>
          </p:cNvPr>
          <p:cNvSpPr txBox="1">
            <a:spLocks noGrp="1"/>
          </p:cNvSpPr>
          <p:nvPr>
            <p:ph type="title"/>
          </p:nvPr>
        </p:nvSpPr>
        <p:spPr>
          <a:xfrm>
            <a:off x="0" y="0"/>
            <a:ext cx="7713900" cy="548700"/>
          </a:xfrm>
          <a:prstGeom prst="rect">
            <a:avLst/>
          </a:prstGeom>
        </p:spPr>
        <p:txBody>
          <a:bodyPr spcFirstLastPara="1" wrap="square" lIns="91425" tIns="91425" rIns="91425" bIns="91425" anchor="t" anchorCtr="0">
            <a:noAutofit/>
          </a:bodyPr>
          <a:lstStyle/>
          <a:p>
            <a:pPr lvl="0"/>
            <a:r>
              <a:rPr lang="en-US" dirty="0">
                <a:latin typeface="+mn-lt"/>
                <a:cs typeface="Calibri Light" panose="020F0302020204030204" pitchFamily="34" charset="0"/>
              </a:rPr>
              <a:t>Process to obtain the best DQN Model</a:t>
            </a:r>
            <a:endParaRPr lang="en-SG" dirty="0">
              <a:latin typeface="+mn-lt"/>
              <a:cs typeface="Calibri Light" panose="020F0302020204030204" pitchFamily="34" charset="0"/>
            </a:endParaRPr>
          </a:p>
        </p:txBody>
      </p:sp>
      <p:sp>
        <p:nvSpPr>
          <p:cNvPr id="3" name="AutoShape 3" descr="Getting Started With OpenAI Gym ..."/>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TextBox 3">
            <a:extLst>
              <a:ext uri="{FF2B5EF4-FFF2-40B4-BE49-F238E27FC236}">
                <a16:creationId xmlns:a16="http://schemas.microsoft.com/office/drawing/2014/main" id="{6F81A03D-BC51-36BF-D772-83E8EFBC6AE4}"/>
              </a:ext>
            </a:extLst>
          </p:cNvPr>
          <p:cNvSpPr txBox="1"/>
          <p:nvPr/>
        </p:nvSpPr>
        <p:spPr>
          <a:xfrm>
            <a:off x="433509" y="674005"/>
            <a:ext cx="1566019" cy="230832"/>
          </a:xfrm>
          <a:prstGeom prst="rect">
            <a:avLst/>
          </a:prstGeom>
          <a:noFill/>
        </p:spPr>
        <p:txBody>
          <a:bodyPr wrap="square" rtlCol="0">
            <a:spAutoFit/>
          </a:bodyPr>
          <a:lstStyle/>
          <a:p>
            <a:r>
              <a:rPr lang="en-US" sz="900" b="1" dirty="0">
                <a:latin typeface="Albert Sans" panose="020B0604020202020204" charset="0"/>
              </a:rPr>
              <a:t>1. Base Model</a:t>
            </a:r>
            <a:endParaRPr lang="en-SG" sz="900" b="1" dirty="0">
              <a:latin typeface="Albert Sans" panose="020B0604020202020204" charset="0"/>
            </a:endParaRPr>
          </a:p>
        </p:txBody>
      </p:sp>
      <p:sp>
        <p:nvSpPr>
          <p:cNvPr id="6" name="TextBox 5">
            <a:extLst>
              <a:ext uri="{FF2B5EF4-FFF2-40B4-BE49-F238E27FC236}">
                <a16:creationId xmlns:a16="http://schemas.microsoft.com/office/drawing/2014/main" id="{EF2E93B9-7882-B34B-151A-9328D05C8514}"/>
              </a:ext>
            </a:extLst>
          </p:cNvPr>
          <p:cNvSpPr txBox="1"/>
          <p:nvPr/>
        </p:nvSpPr>
        <p:spPr>
          <a:xfrm>
            <a:off x="4785941" y="2855757"/>
            <a:ext cx="3321193" cy="230832"/>
          </a:xfrm>
          <a:prstGeom prst="rect">
            <a:avLst/>
          </a:prstGeom>
          <a:noFill/>
        </p:spPr>
        <p:txBody>
          <a:bodyPr wrap="square" rtlCol="0">
            <a:spAutoFit/>
          </a:bodyPr>
          <a:lstStyle/>
          <a:p>
            <a:r>
              <a:rPr lang="en-US" sz="900" b="1" dirty="0">
                <a:latin typeface="Albert Sans" panose="020B0604020202020204" charset="0"/>
              </a:rPr>
              <a:t>5. Finding the optimal value for Tau</a:t>
            </a:r>
          </a:p>
        </p:txBody>
      </p:sp>
      <p:sp>
        <p:nvSpPr>
          <p:cNvPr id="7" name="TextBox 6">
            <a:extLst>
              <a:ext uri="{FF2B5EF4-FFF2-40B4-BE49-F238E27FC236}">
                <a16:creationId xmlns:a16="http://schemas.microsoft.com/office/drawing/2014/main" id="{1F59E991-7E89-3A58-6D60-4D83B37D90A7}"/>
              </a:ext>
            </a:extLst>
          </p:cNvPr>
          <p:cNvSpPr txBox="1"/>
          <p:nvPr/>
        </p:nvSpPr>
        <p:spPr>
          <a:xfrm>
            <a:off x="433509" y="2855757"/>
            <a:ext cx="3386837" cy="230832"/>
          </a:xfrm>
          <a:prstGeom prst="rect">
            <a:avLst/>
          </a:prstGeom>
          <a:noFill/>
        </p:spPr>
        <p:txBody>
          <a:bodyPr wrap="square" rtlCol="0">
            <a:spAutoFit/>
          </a:bodyPr>
          <a:lstStyle/>
          <a:p>
            <a:r>
              <a:rPr lang="en-US" sz="900" b="1" dirty="0">
                <a:latin typeface="Albert Sans" panose="020B0604020202020204" charset="0"/>
              </a:rPr>
              <a:t>4. Decrease the number of Episodes</a:t>
            </a:r>
            <a:endParaRPr lang="en-SG" sz="900" b="1" dirty="0">
              <a:latin typeface="Albert Sans" panose="020B0604020202020204" charset="0"/>
            </a:endParaRPr>
          </a:p>
        </p:txBody>
      </p:sp>
      <p:sp>
        <p:nvSpPr>
          <p:cNvPr id="8" name="TextBox 7">
            <a:extLst>
              <a:ext uri="{FF2B5EF4-FFF2-40B4-BE49-F238E27FC236}">
                <a16:creationId xmlns:a16="http://schemas.microsoft.com/office/drawing/2014/main" id="{1E9964B8-758F-0E1C-34F5-86217F504EAE}"/>
              </a:ext>
            </a:extLst>
          </p:cNvPr>
          <p:cNvSpPr txBox="1"/>
          <p:nvPr/>
        </p:nvSpPr>
        <p:spPr>
          <a:xfrm>
            <a:off x="2459882" y="687277"/>
            <a:ext cx="3077397" cy="369332"/>
          </a:xfrm>
          <a:prstGeom prst="rect">
            <a:avLst/>
          </a:prstGeom>
          <a:noFill/>
        </p:spPr>
        <p:txBody>
          <a:bodyPr wrap="square" rtlCol="0">
            <a:spAutoFit/>
          </a:bodyPr>
          <a:lstStyle/>
          <a:p>
            <a:r>
              <a:rPr lang="en-US" sz="900" b="1" dirty="0">
                <a:latin typeface="Albert Sans" panose="020B0604020202020204" charset="0"/>
              </a:rPr>
              <a:t>2. Exploration vs Exploitation</a:t>
            </a:r>
          </a:p>
          <a:p>
            <a:endParaRPr lang="en-SG" sz="900" b="1" dirty="0">
              <a:latin typeface="Albert Sans" panose="020B0604020202020204" charset="0"/>
            </a:endParaRPr>
          </a:p>
        </p:txBody>
      </p:sp>
      <p:sp>
        <p:nvSpPr>
          <p:cNvPr id="9" name="TextBox 8">
            <a:extLst>
              <a:ext uri="{FF2B5EF4-FFF2-40B4-BE49-F238E27FC236}">
                <a16:creationId xmlns:a16="http://schemas.microsoft.com/office/drawing/2014/main" id="{51A1DB75-B069-61F6-B3FB-4D68022F964C}"/>
              </a:ext>
            </a:extLst>
          </p:cNvPr>
          <p:cNvSpPr txBox="1"/>
          <p:nvPr/>
        </p:nvSpPr>
        <p:spPr>
          <a:xfrm>
            <a:off x="5748670" y="687277"/>
            <a:ext cx="4004196" cy="230832"/>
          </a:xfrm>
          <a:prstGeom prst="rect">
            <a:avLst/>
          </a:prstGeom>
          <a:noFill/>
        </p:spPr>
        <p:txBody>
          <a:bodyPr wrap="square" rtlCol="0">
            <a:spAutoFit/>
          </a:bodyPr>
          <a:lstStyle/>
          <a:p>
            <a:r>
              <a:rPr lang="en-US" sz="900" b="1" dirty="0">
                <a:latin typeface="Albert Sans" panose="020B0604020202020204" charset="0"/>
              </a:rPr>
              <a:t>3. Using Soft updates instead of hard updates</a:t>
            </a:r>
            <a:endParaRPr lang="en-SG" sz="900" b="1" dirty="0">
              <a:latin typeface="Albert Sans" panose="020B0604020202020204" charset="0"/>
            </a:endParaRPr>
          </a:p>
        </p:txBody>
      </p:sp>
      <p:sp>
        <p:nvSpPr>
          <p:cNvPr id="12" name="Google Shape;249;p41">
            <a:extLst>
              <a:ext uri="{FF2B5EF4-FFF2-40B4-BE49-F238E27FC236}">
                <a16:creationId xmlns:a16="http://schemas.microsoft.com/office/drawing/2014/main" id="{94BF1D24-44B9-A594-D172-851622CBF87E}"/>
              </a:ext>
            </a:extLst>
          </p:cNvPr>
          <p:cNvSpPr txBox="1">
            <a:spLocks noGrp="1"/>
          </p:cNvSpPr>
          <p:nvPr>
            <p:ph type="subTitle" idx="1"/>
          </p:nvPr>
        </p:nvSpPr>
        <p:spPr>
          <a:xfrm>
            <a:off x="2459882" y="857841"/>
            <a:ext cx="2867618" cy="1197683"/>
          </a:xfrm>
          <a:prstGeom prst="rect">
            <a:avLst/>
          </a:prstGeom>
        </p:spPr>
        <p:txBody>
          <a:bodyPr spcFirstLastPara="1" wrap="square" lIns="91425" tIns="91425" rIns="91425" bIns="91425" anchor="t" anchorCtr="0">
            <a:noAutofit/>
          </a:bodyPr>
          <a:lstStyle/>
          <a:p>
            <a:pPr marL="0" lvl="0" indent="0"/>
            <a:r>
              <a:rPr lang="en-US" sz="900" dirty="0">
                <a:latin typeface="+mn-lt"/>
              </a:rPr>
              <a:t>Helps balance discovering new strategies and leveraging known ones. Early in training, exploration encourages trying various actions to gather diverse experiences, while over time, decreasing exploration allows focusing on the best-performing strategies. This balance prevents the agent from getting stuck in suboptimal behaviors and supports stable, effective learning.</a:t>
            </a:r>
          </a:p>
        </p:txBody>
      </p:sp>
      <p:sp>
        <p:nvSpPr>
          <p:cNvPr id="13" name="Google Shape;249;p41">
            <a:extLst>
              <a:ext uri="{FF2B5EF4-FFF2-40B4-BE49-F238E27FC236}">
                <a16:creationId xmlns:a16="http://schemas.microsoft.com/office/drawing/2014/main" id="{3DD221A2-F525-6123-DC59-B767A87F034D}"/>
              </a:ext>
            </a:extLst>
          </p:cNvPr>
          <p:cNvSpPr txBox="1">
            <a:spLocks/>
          </p:cNvSpPr>
          <p:nvPr/>
        </p:nvSpPr>
        <p:spPr>
          <a:xfrm>
            <a:off x="5748670" y="859257"/>
            <a:ext cx="2867618" cy="119768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1pPr>
            <a:lvl2pPr marL="914400" marR="0" lvl="1"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2pPr>
            <a:lvl3pPr marL="1371600" marR="0" lvl="2"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3pPr>
            <a:lvl4pPr marL="1828800" marR="0" lvl="3"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4pPr>
            <a:lvl5pPr marL="2286000" marR="0" lvl="4"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5pPr>
            <a:lvl6pPr marL="2743200" marR="0" lvl="5"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6pPr>
            <a:lvl7pPr marL="3200400" marR="0" lvl="6"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7pPr>
            <a:lvl8pPr marL="3657600" marR="0" lvl="7"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8pPr>
            <a:lvl9pPr marL="4114800" marR="0" lvl="8"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9pPr>
          </a:lstStyle>
          <a:p>
            <a:pPr marL="0" indent="0"/>
            <a:r>
              <a:rPr lang="en-US" sz="900" dirty="0">
                <a:latin typeface="+mn-lt"/>
              </a:rPr>
              <a:t>We use soft updates to provide a smoother transition of weights from the main network to the target network, reducing sudden changes that can destabilize learning. Additionally, By gradually updating the target network, the model can adapt more quickly to new information, potentially leading to faster overall convergence</a:t>
            </a:r>
          </a:p>
        </p:txBody>
      </p:sp>
      <p:sp>
        <p:nvSpPr>
          <p:cNvPr id="15" name="Google Shape;249;p41">
            <a:extLst>
              <a:ext uri="{FF2B5EF4-FFF2-40B4-BE49-F238E27FC236}">
                <a16:creationId xmlns:a16="http://schemas.microsoft.com/office/drawing/2014/main" id="{E5869484-7BF1-E7C2-306F-88A4BC7071A4}"/>
              </a:ext>
            </a:extLst>
          </p:cNvPr>
          <p:cNvSpPr txBox="1">
            <a:spLocks/>
          </p:cNvSpPr>
          <p:nvPr/>
        </p:nvSpPr>
        <p:spPr>
          <a:xfrm>
            <a:off x="433509" y="3053614"/>
            <a:ext cx="3988706" cy="119768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1pPr>
            <a:lvl2pPr marL="914400" marR="0" lvl="1"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2pPr>
            <a:lvl3pPr marL="1371600" marR="0" lvl="2"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3pPr>
            <a:lvl4pPr marL="1828800" marR="0" lvl="3"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4pPr>
            <a:lvl5pPr marL="2286000" marR="0" lvl="4"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5pPr>
            <a:lvl6pPr marL="2743200" marR="0" lvl="5"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6pPr>
            <a:lvl7pPr marL="3200400" marR="0" lvl="6"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7pPr>
            <a:lvl8pPr marL="3657600" marR="0" lvl="7"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8pPr>
            <a:lvl9pPr marL="4114800" marR="0" lvl="8"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9pPr>
          </a:lstStyle>
          <a:p>
            <a:pPr marL="0" indent="0"/>
            <a:r>
              <a:rPr lang="en-US" sz="900" dirty="0">
                <a:latin typeface="+mn-lt"/>
              </a:rPr>
              <a:t>The previous model improved in the first 20 episodes but showed limited gains with rewards fluctuating between -500 and -100 afterward. To enhance stability and prevent overfitting, we reduced the number of episodes to 25. By doing this, we aim to focus the model on achieving optimal performance and stability, avoiding unnecessary exploration that can lead to instability and fluctuations.</a:t>
            </a:r>
          </a:p>
        </p:txBody>
      </p:sp>
      <p:sp>
        <p:nvSpPr>
          <p:cNvPr id="16" name="Google Shape;249;p41">
            <a:extLst>
              <a:ext uri="{FF2B5EF4-FFF2-40B4-BE49-F238E27FC236}">
                <a16:creationId xmlns:a16="http://schemas.microsoft.com/office/drawing/2014/main" id="{5E80FDA7-1698-F9B2-B9E9-23206B19004C}"/>
              </a:ext>
            </a:extLst>
          </p:cNvPr>
          <p:cNvSpPr txBox="1">
            <a:spLocks/>
          </p:cNvSpPr>
          <p:nvPr/>
        </p:nvSpPr>
        <p:spPr>
          <a:xfrm>
            <a:off x="4785941" y="3038677"/>
            <a:ext cx="3988706" cy="119768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1pPr>
            <a:lvl2pPr marL="914400" marR="0" lvl="1"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2pPr>
            <a:lvl3pPr marL="1371600" marR="0" lvl="2"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3pPr>
            <a:lvl4pPr marL="1828800" marR="0" lvl="3"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4pPr>
            <a:lvl5pPr marL="2286000" marR="0" lvl="4"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5pPr>
            <a:lvl6pPr marL="2743200" marR="0" lvl="5"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6pPr>
            <a:lvl7pPr marL="3200400" marR="0" lvl="6"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7pPr>
            <a:lvl8pPr marL="3657600" marR="0" lvl="7"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8pPr>
            <a:lvl9pPr marL="4114800" marR="0" lvl="8"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9pPr>
          </a:lstStyle>
          <a:p>
            <a:pPr marL="0" indent="0"/>
            <a:r>
              <a:rPr lang="en-US" sz="900" dirty="0">
                <a:latin typeface="+mn-lt"/>
              </a:rPr>
              <a:t>Previously, we used a soft update for the target model with a tau value of 0.01. Tau controls the rate of updates, with smaller values ensuring stability through gradual changes in Q-values, while larger values can cause oscillations and hinder convergence. To evaluate the impact on stability and performance, we will test tau values of 0.005, 0.01, and 0.05.</a:t>
            </a:r>
          </a:p>
        </p:txBody>
      </p:sp>
    </p:spTree>
    <p:extLst>
      <p:ext uri="{BB962C8B-B14F-4D97-AF65-F5344CB8AC3E}">
        <p14:creationId xmlns:p14="http://schemas.microsoft.com/office/powerpoint/2010/main" val="359890953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41"/>
          <p:cNvSpPr txBox="1">
            <a:spLocks noGrp="1"/>
          </p:cNvSpPr>
          <p:nvPr>
            <p:ph type="subTitle" idx="1"/>
          </p:nvPr>
        </p:nvSpPr>
        <p:spPr>
          <a:xfrm>
            <a:off x="753716" y="1296795"/>
            <a:ext cx="4562155" cy="3503805"/>
          </a:xfrm>
          <a:prstGeom prst="rect">
            <a:avLst/>
          </a:prstGeom>
        </p:spPr>
        <p:txBody>
          <a:bodyPr spcFirstLastPara="1" wrap="square" lIns="91425" tIns="91425" rIns="91425" bIns="91425" anchor="t" anchorCtr="0">
            <a:noAutofit/>
          </a:bodyPr>
          <a:lstStyle/>
          <a:p>
            <a:pPr marL="0" lvl="0" indent="0"/>
            <a:r>
              <a:rPr lang="en-SG" sz="800" b="1" dirty="0">
                <a:latin typeface="+mn-lt"/>
              </a:rPr>
              <a:t>Why did we decrease the number of episodes</a:t>
            </a:r>
          </a:p>
          <a:p>
            <a:pPr marL="171450" lvl="0" indent="-171450">
              <a:buFont typeface="Arial" panose="020B0604020202020204" pitchFamily="34" charset="0"/>
              <a:buChar char="•"/>
            </a:pPr>
            <a:r>
              <a:rPr lang="en-SG" sz="800" dirty="0">
                <a:latin typeface="+mn-lt"/>
              </a:rPr>
              <a:t>The previous model showed improvement in terms of convergence speed and stability within the first 20 episodes. However, beyond this point, the rewards fluctuated within a narrow range of -500 to -100, indicating that further training did not lead to significant improvements. To address this, we decided to decrease the number of episodes to around 25. This decision was made to ensure the model focuses on achieving stability and optimal performance.</a:t>
            </a:r>
          </a:p>
          <a:p>
            <a:pPr marL="171450" lvl="0" indent="-171450">
              <a:buFont typeface="Arial" panose="020B0604020202020204" pitchFamily="34" charset="0"/>
              <a:buChar char="•"/>
            </a:pPr>
            <a:r>
              <a:rPr lang="en-SG" sz="800" dirty="0">
                <a:latin typeface="+mn-lt"/>
              </a:rPr>
              <a:t>By limiting the number of episodes, we aim to prevent overfitting and unnecessary exploration, which can lead to instability and fluctuations in performance</a:t>
            </a:r>
          </a:p>
        </p:txBody>
      </p:sp>
      <p:sp>
        <p:nvSpPr>
          <p:cNvPr id="250" name="Google Shape;250;p41"/>
          <p:cNvSpPr txBox="1">
            <a:spLocks noGrp="1"/>
          </p:cNvSpPr>
          <p:nvPr>
            <p:ph type="title"/>
          </p:nvPr>
        </p:nvSpPr>
        <p:spPr>
          <a:xfrm>
            <a:off x="715100" y="535000"/>
            <a:ext cx="7713900" cy="548700"/>
          </a:xfrm>
          <a:prstGeom prst="rect">
            <a:avLst/>
          </a:prstGeom>
        </p:spPr>
        <p:txBody>
          <a:bodyPr spcFirstLastPara="1" wrap="square" lIns="91425" tIns="91425" rIns="91425" bIns="91425" anchor="t" anchorCtr="0">
            <a:noAutofit/>
          </a:bodyPr>
          <a:lstStyle/>
          <a:p>
            <a:pPr lvl="0"/>
            <a:r>
              <a:rPr lang="en-SG" dirty="0">
                <a:latin typeface="+mn-lt"/>
              </a:rPr>
              <a:t>Decrease the number of Episodes</a:t>
            </a:r>
          </a:p>
        </p:txBody>
      </p:sp>
      <p:pic>
        <p:nvPicPr>
          <p:cNvPr id="4" name="Picture 3">
            <a:extLst>
              <a:ext uri="{FF2B5EF4-FFF2-40B4-BE49-F238E27FC236}">
                <a16:creationId xmlns:a16="http://schemas.microsoft.com/office/drawing/2014/main" id="{7615C259-FA83-1E71-9BDF-D89636BB1BC8}"/>
              </a:ext>
            </a:extLst>
          </p:cNvPr>
          <p:cNvPicPr>
            <a:picLocks noChangeAspect="1"/>
          </p:cNvPicPr>
          <p:nvPr/>
        </p:nvPicPr>
        <p:blipFill>
          <a:blip r:embed="rId3"/>
          <a:stretch>
            <a:fillRect/>
          </a:stretch>
        </p:blipFill>
        <p:spPr>
          <a:xfrm>
            <a:off x="6444574" y="1428590"/>
            <a:ext cx="1595660" cy="228631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57989475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41"/>
          <p:cNvSpPr txBox="1">
            <a:spLocks noGrp="1"/>
          </p:cNvSpPr>
          <p:nvPr>
            <p:ph type="subTitle" idx="1"/>
          </p:nvPr>
        </p:nvSpPr>
        <p:spPr>
          <a:xfrm>
            <a:off x="753716" y="1296795"/>
            <a:ext cx="4562155" cy="3503805"/>
          </a:xfrm>
          <a:prstGeom prst="rect">
            <a:avLst/>
          </a:prstGeom>
        </p:spPr>
        <p:txBody>
          <a:bodyPr spcFirstLastPara="1" wrap="square" lIns="91425" tIns="91425" rIns="91425" bIns="91425" anchor="t" anchorCtr="0">
            <a:noAutofit/>
          </a:bodyPr>
          <a:lstStyle/>
          <a:p>
            <a:pPr marL="0" lvl="0" indent="0"/>
            <a:r>
              <a:rPr lang="en-SG" sz="800" dirty="0">
                <a:latin typeface="+mn-lt"/>
              </a:rPr>
              <a:t>Similar to the previous models, the DQN model, even with a reduced number of training episodes, is able to balance the pendulum effectively. As seen from the GIF, when the pendulum is in the upright position, the DQN can maintain its balance and keep it steady. This suggests that the DQN has successfully learned the optimal policy for maintaining the pendulum's balance, indicating effective training and convergence of the model.</a:t>
            </a:r>
          </a:p>
          <a:p>
            <a:pPr marL="0" lvl="0" indent="0"/>
            <a:endParaRPr lang="en-SG" sz="800" dirty="0">
              <a:latin typeface="+mn-lt"/>
            </a:endParaRPr>
          </a:p>
          <a:p>
            <a:pPr marL="0" lvl="0" indent="0"/>
            <a:r>
              <a:rPr lang="en-SG" sz="800" dirty="0">
                <a:latin typeface="+mn-lt"/>
              </a:rPr>
              <a:t>In terms of stability, the model is improving steadily, as indicated by the clear upward trend. However, there are still occasional decreases in rewards between episodes, likely due to the model exploring different strategies. Nonetheless, these decreases are not very drastic.</a:t>
            </a:r>
          </a:p>
          <a:p>
            <a:pPr marL="0" lvl="0" indent="0"/>
            <a:endParaRPr lang="en-SG" sz="800" dirty="0">
              <a:latin typeface="+mn-lt"/>
            </a:endParaRPr>
          </a:p>
          <a:p>
            <a:pPr marL="0" lvl="0" indent="0"/>
            <a:r>
              <a:rPr lang="en-SG" sz="800" dirty="0">
                <a:latin typeface="+mn-lt"/>
              </a:rPr>
              <a:t>Next, we will move on and try finding the optimal value for Tau.</a:t>
            </a:r>
          </a:p>
          <a:p>
            <a:pPr marL="0" lvl="0" indent="0"/>
            <a:endParaRPr lang="en-SG" sz="800" dirty="0">
              <a:latin typeface="+mn-lt"/>
            </a:endParaRPr>
          </a:p>
        </p:txBody>
      </p:sp>
      <p:sp>
        <p:nvSpPr>
          <p:cNvPr id="250" name="Google Shape;250;p41"/>
          <p:cNvSpPr txBox="1">
            <a:spLocks noGrp="1"/>
          </p:cNvSpPr>
          <p:nvPr>
            <p:ph type="title"/>
          </p:nvPr>
        </p:nvSpPr>
        <p:spPr>
          <a:xfrm>
            <a:off x="715100" y="535000"/>
            <a:ext cx="7713900" cy="548700"/>
          </a:xfrm>
          <a:prstGeom prst="rect">
            <a:avLst/>
          </a:prstGeom>
        </p:spPr>
        <p:txBody>
          <a:bodyPr spcFirstLastPara="1" wrap="square" lIns="91425" tIns="91425" rIns="91425" bIns="91425" anchor="t" anchorCtr="0">
            <a:noAutofit/>
          </a:bodyPr>
          <a:lstStyle/>
          <a:p>
            <a:pPr lvl="0"/>
            <a:r>
              <a:rPr lang="en-SG" dirty="0">
                <a:latin typeface="+mn-lt"/>
              </a:rPr>
              <a:t>Decrease the number of Episodes evaluation</a:t>
            </a:r>
          </a:p>
        </p:txBody>
      </p:sp>
      <p:pic>
        <p:nvPicPr>
          <p:cNvPr id="3" name="Picture 2">
            <a:extLst>
              <a:ext uri="{FF2B5EF4-FFF2-40B4-BE49-F238E27FC236}">
                <a16:creationId xmlns:a16="http://schemas.microsoft.com/office/drawing/2014/main" id="{CD2D50AC-7FD8-F0BD-2652-1CEB7CCBB6CD}"/>
              </a:ext>
            </a:extLst>
          </p:cNvPr>
          <p:cNvPicPr>
            <a:picLocks noChangeAspect="1"/>
          </p:cNvPicPr>
          <p:nvPr/>
        </p:nvPicPr>
        <p:blipFill>
          <a:blip r:embed="rId3"/>
          <a:stretch>
            <a:fillRect/>
          </a:stretch>
        </p:blipFill>
        <p:spPr>
          <a:xfrm>
            <a:off x="5943917" y="1296795"/>
            <a:ext cx="2018667" cy="115719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Picture 5">
            <a:extLst>
              <a:ext uri="{FF2B5EF4-FFF2-40B4-BE49-F238E27FC236}">
                <a16:creationId xmlns:a16="http://schemas.microsoft.com/office/drawing/2014/main" id="{C9EFE5E6-A5E0-4F44-4571-FA76EA5638E6}"/>
              </a:ext>
            </a:extLst>
          </p:cNvPr>
          <p:cNvPicPr>
            <a:picLocks noChangeAspect="1"/>
          </p:cNvPicPr>
          <p:nvPr/>
        </p:nvPicPr>
        <p:blipFill>
          <a:blip r:embed="rId4"/>
          <a:stretch>
            <a:fillRect/>
          </a:stretch>
        </p:blipFill>
        <p:spPr>
          <a:xfrm>
            <a:off x="5943916" y="2607368"/>
            <a:ext cx="2018667" cy="113321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170" name="Picture 2">
            <a:extLst>
              <a:ext uri="{FF2B5EF4-FFF2-40B4-BE49-F238E27FC236}">
                <a16:creationId xmlns:a16="http://schemas.microsoft.com/office/drawing/2014/main" id="{455CC31F-5E98-10F0-8BAC-0684CC47CB9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0381" y="3893954"/>
            <a:ext cx="992221" cy="99222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253360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41"/>
          <p:cNvSpPr txBox="1">
            <a:spLocks noGrp="1"/>
          </p:cNvSpPr>
          <p:nvPr>
            <p:ph type="subTitle" idx="1"/>
          </p:nvPr>
        </p:nvSpPr>
        <p:spPr>
          <a:xfrm>
            <a:off x="715100" y="1243293"/>
            <a:ext cx="5087449" cy="3503805"/>
          </a:xfrm>
          <a:prstGeom prst="rect">
            <a:avLst/>
          </a:prstGeom>
        </p:spPr>
        <p:txBody>
          <a:bodyPr spcFirstLastPara="1" wrap="square" lIns="91425" tIns="91425" rIns="91425" bIns="91425" anchor="t" anchorCtr="0">
            <a:noAutofit/>
          </a:bodyPr>
          <a:lstStyle/>
          <a:p>
            <a:pPr marL="0" lvl="0" indent="0"/>
            <a:r>
              <a:rPr lang="en-SG" sz="800" b="1" dirty="0">
                <a:latin typeface="+mn-lt"/>
              </a:rPr>
              <a:t>What is Tau</a:t>
            </a:r>
          </a:p>
          <a:p>
            <a:pPr marL="171450" lvl="0" indent="-171450">
              <a:buFont typeface="Arial" panose="020B0604020202020204" pitchFamily="34" charset="0"/>
              <a:buChar char="•"/>
            </a:pPr>
            <a:r>
              <a:rPr lang="en-SG" sz="800" dirty="0">
                <a:latin typeface="+mn-lt"/>
              </a:rPr>
              <a:t>Previously, we used a soft update instead of a hard update for updating the target model.</a:t>
            </a:r>
          </a:p>
          <a:p>
            <a:pPr marL="171450" lvl="0" indent="-171450">
              <a:buFont typeface="Arial" panose="020B0604020202020204" pitchFamily="34" charset="0"/>
              <a:buChar char="•"/>
            </a:pPr>
            <a:r>
              <a:rPr lang="en-SG" sz="800" dirty="0">
                <a:latin typeface="+mn-lt"/>
              </a:rPr>
              <a:t>The parameter tau plays a crucial role in soft updates. It determines the rate at which the target model is updated with the weights of the main model. Specifically, tau is a small positive value (typically much less than 1) that controls the extent to which the target model's weights are adjusted towards the main model's weights.</a:t>
            </a:r>
          </a:p>
          <a:p>
            <a:pPr marL="0" lvl="0" indent="0"/>
            <a:endParaRPr lang="en-SG" sz="800" dirty="0">
              <a:latin typeface="+mn-lt"/>
            </a:endParaRPr>
          </a:p>
          <a:p>
            <a:pPr marL="0" lvl="0" indent="0"/>
            <a:r>
              <a:rPr lang="en-SG" sz="800" b="1" dirty="0">
                <a:latin typeface="+mn-lt"/>
              </a:rPr>
              <a:t>How Tau affects the stability of the model</a:t>
            </a:r>
          </a:p>
          <a:p>
            <a:pPr marL="171450" lvl="0" indent="-171450">
              <a:buFont typeface="Arial" panose="020B0604020202020204" pitchFamily="34" charset="0"/>
              <a:buChar char="•"/>
            </a:pPr>
            <a:r>
              <a:rPr lang="en-SG" sz="800" dirty="0">
                <a:latin typeface="+mn-lt"/>
              </a:rPr>
              <a:t>A smaller tau value results in more gradual updates to the target model. This slow adjustment ensures that the target model doesn't drastically change its estimates of Q-values. As a result, the learning process becomes more stable because the agent's target Q-values change smoothly over time.</a:t>
            </a:r>
          </a:p>
          <a:p>
            <a:pPr marL="171450" lvl="0" indent="-171450">
              <a:buFont typeface="Arial" panose="020B0604020202020204" pitchFamily="34" charset="0"/>
              <a:buChar char="•"/>
            </a:pPr>
            <a:r>
              <a:rPr lang="en-SG" sz="800" dirty="0">
                <a:latin typeface="+mn-lt"/>
              </a:rPr>
              <a:t>Large or abrupt updates to the target model (high tau) can cause oscillations in the learning process. These oscillations can make it difficult for the agent to converge to an optimal policy, as the Q-values might swing between overestimation and underestimation.</a:t>
            </a:r>
          </a:p>
          <a:p>
            <a:pPr marL="0" lvl="0" indent="0"/>
            <a:endParaRPr lang="en-SG" sz="800" dirty="0">
              <a:latin typeface="+mn-lt"/>
            </a:endParaRPr>
          </a:p>
          <a:p>
            <a:pPr marL="0" lvl="0" indent="0"/>
            <a:r>
              <a:rPr lang="en-SG" sz="800" b="1" dirty="0">
                <a:latin typeface="+mn-lt"/>
              </a:rPr>
              <a:t>What will we be doing</a:t>
            </a:r>
          </a:p>
          <a:p>
            <a:pPr marL="171450" lvl="0" indent="-171450">
              <a:buFont typeface="Arial" panose="020B0604020202020204" pitchFamily="34" charset="0"/>
              <a:buChar char="•"/>
            </a:pPr>
            <a:r>
              <a:rPr lang="en-SG" sz="800" dirty="0">
                <a:latin typeface="+mn-lt"/>
              </a:rPr>
              <a:t>Previous value of tau: 0.01</a:t>
            </a:r>
          </a:p>
          <a:p>
            <a:pPr marL="171450" lvl="0" indent="-171450">
              <a:buFont typeface="Arial" panose="020B0604020202020204" pitchFamily="34" charset="0"/>
              <a:buChar char="•"/>
            </a:pPr>
            <a:r>
              <a:rPr lang="en-SG" sz="800" dirty="0">
                <a:latin typeface="+mn-lt"/>
              </a:rPr>
              <a:t>We will be looping through different tau values to evaluate their impact on the stability and performance of our model</a:t>
            </a:r>
          </a:p>
          <a:p>
            <a:pPr marL="171450" lvl="0" indent="-171450">
              <a:buFont typeface="Arial" panose="020B0604020202020204" pitchFamily="34" charset="0"/>
              <a:buChar char="•"/>
            </a:pPr>
            <a:r>
              <a:rPr lang="en-SG" sz="800" dirty="0">
                <a:latin typeface="+mn-lt"/>
              </a:rPr>
              <a:t>Values of tau that we will be trying: [0.005, 0.01, 0.05]</a:t>
            </a:r>
          </a:p>
        </p:txBody>
      </p:sp>
      <p:sp>
        <p:nvSpPr>
          <p:cNvPr id="250" name="Google Shape;250;p41"/>
          <p:cNvSpPr txBox="1">
            <a:spLocks noGrp="1"/>
          </p:cNvSpPr>
          <p:nvPr>
            <p:ph type="title"/>
          </p:nvPr>
        </p:nvSpPr>
        <p:spPr>
          <a:xfrm>
            <a:off x="715100" y="535000"/>
            <a:ext cx="7713900" cy="548700"/>
          </a:xfrm>
          <a:prstGeom prst="rect">
            <a:avLst/>
          </a:prstGeom>
        </p:spPr>
        <p:txBody>
          <a:bodyPr spcFirstLastPara="1" wrap="square" lIns="91425" tIns="91425" rIns="91425" bIns="91425" anchor="t" anchorCtr="0">
            <a:noAutofit/>
          </a:bodyPr>
          <a:lstStyle/>
          <a:p>
            <a:pPr lvl="0"/>
            <a:r>
              <a:rPr lang="en-SG" dirty="0">
                <a:latin typeface="+mn-lt"/>
              </a:rPr>
              <a:t>Finding the optimal value for Tau</a:t>
            </a:r>
          </a:p>
        </p:txBody>
      </p:sp>
      <p:pic>
        <p:nvPicPr>
          <p:cNvPr id="6" name="Picture 5">
            <a:extLst>
              <a:ext uri="{FF2B5EF4-FFF2-40B4-BE49-F238E27FC236}">
                <a16:creationId xmlns:a16="http://schemas.microsoft.com/office/drawing/2014/main" id="{A9DEDB6E-00D9-BEE5-1A23-4415C0B23930}"/>
              </a:ext>
            </a:extLst>
          </p:cNvPr>
          <p:cNvPicPr>
            <a:picLocks noChangeAspect="1"/>
          </p:cNvPicPr>
          <p:nvPr/>
        </p:nvPicPr>
        <p:blipFill>
          <a:blip r:embed="rId3"/>
          <a:stretch>
            <a:fillRect/>
          </a:stretch>
        </p:blipFill>
        <p:spPr>
          <a:xfrm>
            <a:off x="6668006" y="1296502"/>
            <a:ext cx="1407548" cy="339738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38241552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41"/>
          <p:cNvSpPr txBox="1">
            <a:spLocks noGrp="1"/>
          </p:cNvSpPr>
          <p:nvPr>
            <p:ph type="subTitle" idx="1"/>
          </p:nvPr>
        </p:nvSpPr>
        <p:spPr>
          <a:xfrm>
            <a:off x="715100" y="1243293"/>
            <a:ext cx="5087449" cy="3503805"/>
          </a:xfrm>
          <a:prstGeom prst="rect">
            <a:avLst/>
          </a:prstGeom>
        </p:spPr>
        <p:txBody>
          <a:bodyPr spcFirstLastPara="1" wrap="square" lIns="91425" tIns="91425" rIns="91425" bIns="91425" anchor="t" anchorCtr="0">
            <a:noAutofit/>
          </a:bodyPr>
          <a:lstStyle/>
          <a:p>
            <a:pPr marL="0" lvl="0" indent="0"/>
            <a:r>
              <a:rPr lang="en-SG" sz="800" dirty="0">
                <a:latin typeface="+mn-lt"/>
              </a:rPr>
              <a:t>Similarly with our previous models, all the values of Tau we tried allowed the DQN to balance the pendulum. As shown in the GIF, the DQN can maintain and keep the pendulum steady in the upright position. This indicates that the DQN has successfully learned the optimal policy for balancing the pendulum, demonstrating effective training and model convergence.</a:t>
            </a:r>
          </a:p>
          <a:p>
            <a:pPr marL="0" lvl="0" indent="0"/>
            <a:endParaRPr lang="en-SG" sz="800" dirty="0">
              <a:latin typeface="+mn-lt"/>
            </a:endParaRPr>
          </a:p>
          <a:p>
            <a:pPr marL="0" lvl="0" indent="0"/>
            <a:r>
              <a:rPr lang="en-SG" sz="800" dirty="0">
                <a:latin typeface="+mn-lt"/>
              </a:rPr>
              <a:t>In terms of stability, the model with a Tau value of 0.01 is the most stable. This is evident from the rewards and moving average graph, where it exhibits the fewest violent spikes.</a:t>
            </a:r>
          </a:p>
          <a:p>
            <a:pPr marL="0" lvl="0" indent="0"/>
            <a:endParaRPr lang="en-SG" sz="800" dirty="0">
              <a:latin typeface="+mn-lt"/>
            </a:endParaRPr>
          </a:p>
          <a:p>
            <a:pPr marL="0" lvl="0" indent="0"/>
            <a:r>
              <a:rPr lang="en-SG" sz="800" dirty="0">
                <a:latin typeface="+mn-lt"/>
              </a:rPr>
              <a:t>The model with a Tau value of 0.005 shows steady improvement, but displays instability in the earlier episodes, as indicated by the spikes.</a:t>
            </a:r>
          </a:p>
          <a:p>
            <a:pPr marL="0" lvl="0" indent="0"/>
            <a:endParaRPr lang="en-SG" sz="800" dirty="0">
              <a:latin typeface="+mn-lt"/>
            </a:endParaRPr>
          </a:p>
          <a:p>
            <a:pPr marL="0" lvl="0" indent="0"/>
            <a:r>
              <a:rPr lang="en-SG" sz="800" dirty="0">
                <a:latin typeface="+mn-lt"/>
              </a:rPr>
              <a:t>The model with a Tau value of 0.05 has fewer spikes in the initial episodes, but there is a sharp decrease in rewards towards the end of the training.</a:t>
            </a:r>
          </a:p>
          <a:p>
            <a:pPr marL="0" lvl="0" indent="0"/>
            <a:endParaRPr lang="en-SG" sz="800" dirty="0">
              <a:latin typeface="+mn-lt"/>
            </a:endParaRPr>
          </a:p>
          <a:p>
            <a:pPr marL="0" lvl="0" indent="0"/>
            <a:r>
              <a:rPr lang="en-SG" sz="800" dirty="0">
                <a:latin typeface="+mn-lt"/>
              </a:rPr>
              <a:t>Overall, the model with a Tau value of 0.01 is the most stable, with minimal spikes at the beginning of the episodes and consistent high rewards at the end of training.</a:t>
            </a:r>
          </a:p>
          <a:p>
            <a:pPr marL="0" lvl="0" indent="0"/>
            <a:endParaRPr lang="en-SG" sz="800" dirty="0">
              <a:latin typeface="+mn-lt"/>
            </a:endParaRPr>
          </a:p>
          <a:p>
            <a:pPr marL="0" lvl="0" indent="0"/>
            <a:r>
              <a:rPr lang="en-SG" sz="800" dirty="0">
                <a:latin typeface="+mn-lt"/>
              </a:rPr>
              <a:t>We will use a Tau value of 0.01 for future models.</a:t>
            </a:r>
          </a:p>
          <a:p>
            <a:pPr marL="0" lvl="0" indent="0"/>
            <a:endParaRPr lang="en-SG" sz="800" dirty="0">
              <a:latin typeface="+mn-lt"/>
            </a:endParaRPr>
          </a:p>
          <a:p>
            <a:pPr marL="0" lvl="0" indent="0"/>
            <a:r>
              <a:rPr lang="en-SG" sz="800" dirty="0">
                <a:latin typeface="+mn-lt"/>
              </a:rPr>
              <a:t>Next, we will move on and try increasing the number of dense neurons from 64 to 128.</a:t>
            </a:r>
          </a:p>
        </p:txBody>
      </p:sp>
      <p:sp>
        <p:nvSpPr>
          <p:cNvPr id="250" name="Google Shape;250;p41"/>
          <p:cNvSpPr txBox="1">
            <a:spLocks noGrp="1"/>
          </p:cNvSpPr>
          <p:nvPr>
            <p:ph type="title"/>
          </p:nvPr>
        </p:nvSpPr>
        <p:spPr>
          <a:xfrm>
            <a:off x="715100" y="535000"/>
            <a:ext cx="7713900" cy="548700"/>
          </a:xfrm>
          <a:prstGeom prst="rect">
            <a:avLst/>
          </a:prstGeom>
        </p:spPr>
        <p:txBody>
          <a:bodyPr spcFirstLastPara="1" wrap="square" lIns="91425" tIns="91425" rIns="91425" bIns="91425" anchor="t" anchorCtr="0">
            <a:noAutofit/>
          </a:bodyPr>
          <a:lstStyle/>
          <a:p>
            <a:pPr lvl="0"/>
            <a:r>
              <a:rPr lang="en-SG" dirty="0">
                <a:latin typeface="+mn-lt"/>
              </a:rPr>
              <a:t>Finding the optimal value for Tau evaluation</a:t>
            </a:r>
          </a:p>
        </p:txBody>
      </p:sp>
      <p:pic>
        <p:nvPicPr>
          <p:cNvPr id="10" name="Picture 9">
            <a:extLst>
              <a:ext uri="{FF2B5EF4-FFF2-40B4-BE49-F238E27FC236}">
                <a16:creationId xmlns:a16="http://schemas.microsoft.com/office/drawing/2014/main" id="{C9108A23-17AF-7FF6-BFC7-47789BC4163C}"/>
              </a:ext>
            </a:extLst>
          </p:cNvPr>
          <p:cNvPicPr>
            <a:picLocks noChangeAspect="1"/>
          </p:cNvPicPr>
          <p:nvPr/>
        </p:nvPicPr>
        <p:blipFill>
          <a:blip r:embed="rId3"/>
          <a:stretch>
            <a:fillRect/>
          </a:stretch>
        </p:blipFill>
        <p:spPr>
          <a:xfrm>
            <a:off x="6546714" y="1359046"/>
            <a:ext cx="1736464" cy="108016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2" name="Picture 11">
            <a:extLst>
              <a:ext uri="{FF2B5EF4-FFF2-40B4-BE49-F238E27FC236}">
                <a16:creationId xmlns:a16="http://schemas.microsoft.com/office/drawing/2014/main" id="{66B84418-A933-F16B-8766-A9D2837EB2BB}"/>
              </a:ext>
            </a:extLst>
          </p:cNvPr>
          <p:cNvPicPr>
            <a:picLocks noChangeAspect="1"/>
          </p:cNvPicPr>
          <p:nvPr/>
        </p:nvPicPr>
        <p:blipFill>
          <a:blip r:embed="rId4"/>
          <a:stretch>
            <a:fillRect/>
          </a:stretch>
        </p:blipFill>
        <p:spPr>
          <a:xfrm>
            <a:off x="6546714" y="2571750"/>
            <a:ext cx="1736464" cy="92717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194" name="Picture 2">
            <a:extLst>
              <a:ext uri="{FF2B5EF4-FFF2-40B4-BE49-F238E27FC236}">
                <a16:creationId xmlns:a16="http://schemas.microsoft.com/office/drawing/2014/main" id="{6099B3C9-E4DB-8B6C-3AD5-71E9906A936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94412" y="3766632"/>
            <a:ext cx="980467" cy="98046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8196" name="Picture 4">
            <a:extLst>
              <a:ext uri="{FF2B5EF4-FFF2-40B4-BE49-F238E27FC236}">
                <a16:creationId xmlns:a16="http://schemas.microsoft.com/office/drawing/2014/main" id="{B8D9799A-C57B-4A6D-F4DD-73D851826C6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17956" y="3766631"/>
            <a:ext cx="980467" cy="98046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8198" name="Picture 6">
            <a:extLst>
              <a:ext uri="{FF2B5EF4-FFF2-40B4-BE49-F238E27FC236}">
                <a16:creationId xmlns:a16="http://schemas.microsoft.com/office/drawing/2014/main" id="{4FDDB0EF-6E11-5CD4-D0EA-26AD71FF388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938666" y="3766631"/>
            <a:ext cx="980467" cy="98046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13" name="Google Shape;249;p41">
            <a:extLst>
              <a:ext uri="{FF2B5EF4-FFF2-40B4-BE49-F238E27FC236}">
                <a16:creationId xmlns:a16="http://schemas.microsoft.com/office/drawing/2014/main" id="{0288F400-30CA-8CE9-8495-84F9D3407AFC}"/>
              </a:ext>
            </a:extLst>
          </p:cNvPr>
          <p:cNvSpPr txBox="1">
            <a:spLocks/>
          </p:cNvSpPr>
          <p:nvPr/>
        </p:nvSpPr>
        <p:spPr>
          <a:xfrm>
            <a:off x="5892372" y="4747098"/>
            <a:ext cx="584545" cy="29154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1pPr>
            <a:lvl2pPr marL="914400" marR="0" lvl="1"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2pPr>
            <a:lvl3pPr marL="1371600" marR="0" lvl="2"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3pPr>
            <a:lvl4pPr marL="1828800" marR="0" lvl="3"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4pPr>
            <a:lvl5pPr marL="2286000" marR="0" lvl="4"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5pPr>
            <a:lvl6pPr marL="2743200" marR="0" lvl="5"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6pPr>
            <a:lvl7pPr marL="3200400" marR="0" lvl="6"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7pPr>
            <a:lvl8pPr marL="3657600" marR="0" lvl="7"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8pPr>
            <a:lvl9pPr marL="4114800" marR="0" lvl="8"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9pPr>
          </a:lstStyle>
          <a:p>
            <a:pPr marL="0" indent="0" algn="ctr"/>
            <a:r>
              <a:rPr lang="en-SG" sz="600" b="1" dirty="0">
                <a:latin typeface="+mn-lt"/>
                <a:cs typeface="Calibri Light" panose="020F0302020204030204" pitchFamily="34" charset="0"/>
              </a:rPr>
              <a:t>0.005</a:t>
            </a:r>
            <a:endParaRPr lang="en-SG" sz="600" dirty="0">
              <a:latin typeface="+mn-lt"/>
              <a:cs typeface="Calibri Light" panose="020F0302020204030204" pitchFamily="34" charset="0"/>
            </a:endParaRPr>
          </a:p>
        </p:txBody>
      </p:sp>
      <p:sp>
        <p:nvSpPr>
          <p:cNvPr id="14" name="Google Shape;249;p41">
            <a:extLst>
              <a:ext uri="{FF2B5EF4-FFF2-40B4-BE49-F238E27FC236}">
                <a16:creationId xmlns:a16="http://schemas.microsoft.com/office/drawing/2014/main" id="{2333800D-DED6-F3B7-D33F-B758C5C1B889}"/>
              </a:ext>
            </a:extLst>
          </p:cNvPr>
          <p:cNvSpPr txBox="1">
            <a:spLocks/>
          </p:cNvSpPr>
          <p:nvPr/>
        </p:nvSpPr>
        <p:spPr>
          <a:xfrm>
            <a:off x="7015916" y="4747098"/>
            <a:ext cx="584545" cy="29154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1pPr>
            <a:lvl2pPr marL="914400" marR="0" lvl="1"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2pPr>
            <a:lvl3pPr marL="1371600" marR="0" lvl="2"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3pPr>
            <a:lvl4pPr marL="1828800" marR="0" lvl="3"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4pPr>
            <a:lvl5pPr marL="2286000" marR="0" lvl="4"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5pPr>
            <a:lvl6pPr marL="2743200" marR="0" lvl="5"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6pPr>
            <a:lvl7pPr marL="3200400" marR="0" lvl="6"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7pPr>
            <a:lvl8pPr marL="3657600" marR="0" lvl="7"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8pPr>
            <a:lvl9pPr marL="4114800" marR="0" lvl="8"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9pPr>
          </a:lstStyle>
          <a:p>
            <a:pPr marL="0" indent="0" algn="ctr"/>
            <a:r>
              <a:rPr lang="en-SG" sz="600" b="1" dirty="0">
                <a:latin typeface="+mn-lt"/>
                <a:cs typeface="Calibri Light" panose="020F0302020204030204" pitchFamily="34" charset="0"/>
              </a:rPr>
              <a:t>0.01</a:t>
            </a:r>
            <a:endParaRPr lang="en-SG" sz="600" dirty="0">
              <a:latin typeface="+mn-lt"/>
              <a:cs typeface="Calibri Light" panose="020F0302020204030204" pitchFamily="34" charset="0"/>
            </a:endParaRPr>
          </a:p>
        </p:txBody>
      </p:sp>
      <p:sp>
        <p:nvSpPr>
          <p:cNvPr id="15" name="Google Shape;249;p41">
            <a:extLst>
              <a:ext uri="{FF2B5EF4-FFF2-40B4-BE49-F238E27FC236}">
                <a16:creationId xmlns:a16="http://schemas.microsoft.com/office/drawing/2014/main" id="{58B3E9AD-6F1F-ED14-2495-394F8D99BB8D}"/>
              </a:ext>
            </a:extLst>
          </p:cNvPr>
          <p:cNvSpPr txBox="1">
            <a:spLocks/>
          </p:cNvSpPr>
          <p:nvPr/>
        </p:nvSpPr>
        <p:spPr>
          <a:xfrm>
            <a:off x="8136626" y="4747098"/>
            <a:ext cx="584545" cy="29154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1pPr>
            <a:lvl2pPr marL="914400" marR="0" lvl="1"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2pPr>
            <a:lvl3pPr marL="1371600" marR="0" lvl="2"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3pPr>
            <a:lvl4pPr marL="1828800" marR="0" lvl="3"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4pPr>
            <a:lvl5pPr marL="2286000" marR="0" lvl="4"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5pPr>
            <a:lvl6pPr marL="2743200" marR="0" lvl="5"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6pPr>
            <a:lvl7pPr marL="3200400" marR="0" lvl="6"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7pPr>
            <a:lvl8pPr marL="3657600" marR="0" lvl="7"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8pPr>
            <a:lvl9pPr marL="4114800" marR="0" lvl="8"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9pPr>
          </a:lstStyle>
          <a:p>
            <a:pPr marL="0" indent="0" algn="ctr"/>
            <a:r>
              <a:rPr lang="en-SG" sz="600" b="1" dirty="0">
                <a:latin typeface="+mn-lt"/>
                <a:cs typeface="Calibri Light" panose="020F0302020204030204" pitchFamily="34" charset="0"/>
              </a:rPr>
              <a:t>0.05</a:t>
            </a:r>
            <a:endParaRPr lang="en-SG" sz="600" dirty="0">
              <a:latin typeface="+mn-lt"/>
              <a:cs typeface="Calibri Light" panose="020F0302020204030204" pitchFamily="34" charset="0"/>
            </a:endParaRPr>
          </a:p>
        </p:txBody>
      </p:sp>
    </p:spTree>
    <p:extLst>
      <p:ext uri="{BB962C8B-B14F-4D97-AF65-F5344CB8AC3E}">
        <p14:creationId xmlns:p14="http://schemas.microsoft.com/office/powerpoint/2010/main" val="121167904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41"/>
          <p:cNvSpPr txBox="1">
            <a:spLocks noGrp="1"/>
          </p:cNvSpPr>
          <p:nvPr>
            <p:ph type="subTitle" idx="1"/>
          </p:nvPr>
        </p:nvSpPr>
        <p:spPr>
          <a:xfrm>
            <a:off x="715100" y="1340569"/>
            <a:ext cx="3725577" cy="3503805"/>
          </a:xfrm>
          <a:prstGeom prst="rect">
            <a:avLst/>
          </a:prstGeom>
        </p:spPr>
        <p:txBody>
          <a:bodyPr spcFirstLastPara="1" wrap="square" lIns="91425" tIns="91425" rIns="91425" bIns="91425" anchor="t" anchorCtr="0">
            <a:noAutofit/>
          </a:bodyPr>
          <a:lstStyle/>
          <a:p>
            <a:pPr marL="0" lvl="0" indent="0"/>
            <a:r>
              <a:rPr lang="en-SG" sz="800" b="1" dirty="0">
                <a:latin typeface="+mn-lt"/>
              </a:rPr>
              <a:t>Why Increase the number of dense neurons</a:t>
            </a:r>
          </a:p>
          <a:p>
            <a:pPr marL="171450" lvl="0" indent="-171450">
              <a:buFont typeface="Arial" panose="020B0604020202020204" pitchFamily="34" charset="0"/>
              <a:buChar char="•"/>
            </a:pPr>
            <a:r>
              <a:rPr lang="en-SG" sz="800" dirty="0">
                <a:latin typeface="+mn-lt"/>
              </a:rPr>
              <a:t>We increased the number of dense neurons to further stabilize the training process. A network with more neurons can capture complex relationships in the data more effectively, which allows for better approximation of Q-functions. This enhanced approximation helps the agent make more accurate decisions, resulting in more stable learning.</a:t>
            </a:r>
          </a:p>
        </p:txBody>
      </p:sp>
      <p:sp>
        <p:nvSpPr>
          <p:cNvPr id="250" name="Google Shape;250;p41"/>
          <p:cNvSpPr txBox="1">
            <a:spLocks noGrp="1"/>
          </p:cNvSpPr>
          <p:nvPr>
            <p:ph type="title"/>
          </p:nvPr>
        </p:nvSpPr>
        <p:spPr>
          <a:xfrm>
            <a:off x="715100" y="535000"/>
            <a:ext cx="7713900" cy="548700"/>
          </a:xfrm>
          <a:prstGeom prst="rect">
            <a:avLst/>
          </a:prstGeom>
        </p:spPr>
        <p:txBody>
          <a:bodyPr spcFirstLastPara="1" wrap="square" lIns="91425" tIns="91425" rIns="91425" bIns="91425" anchor="t" anchorCtr="0">
            <a:noAutofit/>
          </a:bodyPr>
          <a:lstStyle/>
          <a:p>
            <a:pPr lvl="0"/>
            <a:r>
              <a:rPr lang="en-SG" dirty="0">
                <a:latin typeface="+mn-lt"/>
              </a:rPr>
              <a:t>Increase the number of Dense Neurons</a:t>
            </a:r>
          </a:p>
        </p:txBody>
      </p:sp>
      <p:pic>
        <p:nvPicPr>
          <p:cNvPr id="4" name="Picture 3">
            <a:extLst>
              <a:ext uri="{FF2B5EF4-FFF2-40B4-BE49-F238E27FC236}">
                <a16:creationId xmlns:a16="http://schemas.microsoft.com/office/drawing/2014/main" id="{8C1F93B4-48BC-C491-01F2-F16548A6BF43}"/>
              </a:ext>
            </a:extLst>
          </p:cNvPr>
          <p:cNvPicPr>
            <a:picLocks noChangeAspect="1"/>
          </p:cNvPicPr>
          <p:nvPr/>
        </p:nvPicPr>
        <p:blipFill>
          <a:blip r:embed="rId3"/>
          <a:stretch>
            <a:fillRect/>
          </a:stretch>
        </p:blipFill>
        <p:spPr>
          <a:xfrm>
            <a:off x="5768502" y="1426990"/>
            <a:ext cx="2028440" cy="318151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410557186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41"/>
          <p:cNvSpPr txBox="1">
            <a:spLocks noGrp="1"/>
          </p:cNvSpPr>
          <p:nvPr>
            <p:ph type="subTitle" idx="1"/>
          </p:nvPr>
        </p:nvSpPr>
        <p:spPr>
          <a:xfrm>
            <a:off x="715100" y="1291437"/>
            <a:ext cx="4430832" cy="3503805"/>
          </a:xfrm>
          <a:prstGeom prst="rect">
            <a:avLst/>
          </a:prstGeom>
        </p:spPr>
        <p:txBody>
          <a:bodyPr spcFirstLastPara="1" wrap="square" lIns="91425" tIns="91425" rIns="91425" bIns="91425" anchor="t" anchorCtr="0">
            <a:noAutofit/>
          </a:bodyPr>
          <a:lstStyle/>
          <a:p>
            <a:pPr marL="0" lvl="0" indent="0"/>
            <a:r>
              <a:rPr lang="en-SG" sz="800" dirty="0">
                <a:latin typeface="+mn-lt"/>
              </a:rPr>
              <a:t>The model, after increasing the number of dense units, is able to balance the pendulum. As seen in the GIF, when the pendulum is in the upright position, the DQN can maintain its balance and keep it steady. This suggests that the DQN has successfully learned the optimal policy for balancing the pendulum, indicating effective training and model convergence.</a:t>
            </a:r>
          </a:p>
          <a:p>
            <a:pPr marL="0" lvl="0" indent="0"/>
            <a:endParaRPr lang="en-SG" sz="800" dirty="0">
              <a:latin typeface="+mn-lt"/>
            </a:endParaRPr>
          </a:p>
          <a:p>
            <a:pPr marL="0" lvl="0" indent="0"/>
            <a:r>
              <a:rPr lang="en-SG" sz="800" dirty="0">
                <a:latin typeface="+mn-lt"/>
              </a:rPr>
              <a:t>Additionally, the model shows improvement in terms of stability. Compared to the previous model (Decrease the number of Episodes]), the reward and moving average curves exhibit fewer and less violent spikes. This suggests that the current model achieves better stability and smoother training.</a:t>
            </a:r>
          </a:p>
          <a:p>
            <a:pPr marL="0" lvl="0" indent="0"/>
            <a:endParaRPr lang="en-SG" sz="800" dirty="0">
              <a:latin typeface="+mn-lt"/>
            </a:endParaRPr>
          </a:p>
          <a:p>
            <a:pPr marL="0" indent="0"/>
            <a:r>
              <a:rPr lang="en-SG" sz="800" dirty="0">
                <a:latin typeface="+mn-lt"/>
              </a:rPr>
              <a:t>Next, we will move on and try finding the optimal number of actions.</a:t>
            </a:r>
          </a:p>
          <a:p>
            <a:pPr marL="0" lvl="0" indent="0"/>
            <a:endParaRPr lang="en-SG" sz="800" dirty="0">
              <a:latin typeface="+mn-lt"/>
            </a:endParaRPr>
          </a:p>
        </p:txBody>
      </p:sp>
      <p:sp>
        <p:nvSpPr>
          <p:cNvPr id="250" name="Google Shape;250;p41"/>
          <p:cNvSpPr txBox="1">
            <a:spLocks noGrp="1"/>
          </p:cNvSpPr>
          <p:nvPr>
            <p:ph type="title"/>
          </p:nvPr>
        </p:nvSpPr>
        <p:spPr>
          <a:xfrm>
            <a:off x="715100" y="535000"/>
            <a:ext cx="7713900" cy="548700"/>
          </a:xfrm>
          <a:prstGeom prst="rect">
            <a:avLst/>
          </a:prstGeom>
        </p:spPr>
        <p:txBody>
          <a:bodyPr spcFirstLastPara="1" wrap="square" lIns="91425" tIns="91425" rIns="91425" bIns="91425" anchor="t" anchorCtr="0">
            <a:noAutofit/>
          </a:bodyPr>
          <a:lstStyle/>
          <a:p>
            <a:pPr lvl="0"/>
            <a:r>
              <a:rPr lang="en-SG" dirty="0">
                <a:latin typeface="+mn-lt"/>
              </a:rPr>
              <a:t>Increase the number of Dense Neurons evaluation</a:t>
            </a:r>
          </a:p>
        </p:txBody>
      </p:sp>
      <p:pic>
        <p:nvPicPr>
          <p:cNvPr id="3" name="Picture 2">
            <a:extLst>
              <a:ext uri="{FF2B5EF4-FFF2-40B4-BE49-F238E27FC236}">
                <a16:creationId xmlns:a16="http://schemas.microsoft.com/office/drawing/2014/main" id="{D77DC9D3-6409-6DE4-B685-51122CE3C2BA}"/>
              </a:ext>
            </a:extLst>
          </p:cNvPr>
          <p:cNvPicPr>
            <a:picLocks noChangeAspect="1"/>
          </p:cNvPicPr>
          <p:nvPr/>
        </p:nvPicPr>
        <p:blipFill>
          <a:blip r:embed="rId3"/>
          <a:stretch>
            <a:fillRect/>
          </a:stretch>
        </p:blipFill>
        <p:spPr>
          <a:xfrm>
            <a:off x="5948464" y="1291437"/>
            <a:ext cx="1968448" cy="113804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Picture 5">
            <a:extLst>
              <a:ext uri="{FF2B5EF4-FFF2-40B4-BE49-F238E27FC236}">
                <a16:creationId xmlns:a16="http://schemas.microsoft.com/office/drawing/2014/main" id="{12BE0725-95AD-E718-B212-27A520E7BD02}"/>
              </a:ext>
            </a:extLst>
          </p:cNvPr>
          <p:cNvPicPr>
            <a:picLocks noChangeAspect="1"/>
          </p:cNvPicPr>
          <p:nvPr/>
        </p:nvPicPr>
        <p:blipFill>
          <a:blip r:embed="rId4"/>
          <a:stretch>
            <a:fillRect/>
          </a:stretch>
        </p:blipFill>
        <p:spPr>
          <a:xfrm>
            <a:off x="5948464" y="2571750"/>
            <a:ext cx="1968448" cy="112212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9218" name="Picture 2">
            <a:extLst>
              <a:ext uri="{FF2B5EF4-FFF2-40B4-BE49-F238E27FC236}">
                <a16:creationId xmlns:a16="http://schemas.microsoft.com/office/drawing/2014/main" id="{921B1A1E-F2E2-A553-4529-9E3CD3D9222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63663" y="3836136"/>
            <a:ext cx="1138049" cy="113804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080574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41"/>
          <p:cNvSpPr txBox="1">
            <a:spLocks noGrp="1"/>
          </p:cNvSpPr>
          <p:nvPr>
            <p:ph type="subTitle" idx="1"/>
          </p:nvPr>
        </p:nvSpPr>
        <p:spPr>
          <a:xfrm>
            <a:off x="715100" y="1228701"/>
            <a:ext cx="5427920" cy="3503805"/>
          </a:xfrm>
          <a:prstGeom prst="rect">
            <a:avLst/>
          </a:prstGeom>
        </p:spPr>
        <p:txBody>
          <a:bodyPr spcFirstLastPara="1" wrap="square" lIns="91425" tIns="91425" rIns="91425" bIns="91425" anchor="t" anchorCtr="0">
            <a:noAutofit/>
          </a:bodyPr>
          <a:lstStyle/>
          <a:p>
            <a:pPr marL="0" lvl="0" indent="0"/>
            <a:r>
              <a:rPr lang="en-SG" sz="800" b="1" dirty="0">
                <a:latin typeface="+mn-lt"/>
              </a:rPr>
              <a:t>What is Number of Actions</a:t>
            </a:r>
          </a:p>
          <a:p>
            <a:pPr marL="171450" lvl="0" indent="-171450">
              <a:buFont typeface="Arial" panose="020B0604020202020204" pitchFamily="34" charset="0"/>
              <a:buChar char="•"/>
            </a:pPr>
            <a:r>
              <a:rPr lang="en-SG" sz="800" dirty="0">
                <a:latin typeface="+mn-lt"/>
              </a:rPr>
              <a:t>The "number of actions" refers to the size of the action space in a reinforcement learning environment. It represents the total number of distinct actions an agent can choose from at any given time.</a:t>
            </a:r>
          </a:p>
          <a:p>
            <a:pPr marL="171450" lvl="0" indent="-171450">
              <a:buFont typeface="Arial" panose="020B0604020202020204" pitchFamily="34" charset="0"/>
              <a:buChar char="•"/>
            </a:pPr>
            <a:r>
              <a:rPr lang="en-SG" sz="800" dirty="0">
                <a:latin typeface="+mn-lt"/>
              </a:rPr>
              <a:t>Since we discretize the number of actions in the Pendulum-v0 environment, the agent has a finite set of actions to select from, making the decision-making process more manageable and allowing for more structured learning.</a:t>
            </a:r>
          </a:p>
          <a:p>
            <a:pPr marL="0" lvl="0" indent="0"/>
            <a:endParaRPr lang="en-SG" sz="800" dirty="0">
              <a:latin typeface="+mn-lt"/>
            </a:endParaRPr>
          </a:p>
          <a:p>
            <a:pPr marL="0" lvl="0" indent="0"/>
            <a:r>
              <a:rPr lang="en-SG" sz="800" b="1" dirty="0">
                <a:latin typeface="+mn-lt"/>
              </a:rPr>
              <a:t>How does number of actions affect stability of the model</a:t>
            </a:r>
          </a:p>
          <a:p>
            <a:pPr marL="171450" lvl="0" indent="-171450">
              <a:buFont typeface="Arial" panose="020B0604020202020204" pitchFamily="34" charset="0"/>
              <a:buChar char="•"/>
            </a:pPr>
            <a:r>
              <a:rPr lang="en-SG" sz="800" dirty="0">
                <a:latin typeface="+mn-lt"/>
              </a:rPr>
              <a:t>With a larger action space, the agent has more choices to explore. This can make it challenging to efficiently explore and learn the optimal policy, as the agent may require more interactions with the environment to understand the consequences of each action. This can lead to instability, especially if the exploration strategy is not well-tuned.</a:t>
            </a:r>
          </a:p>
          <a:p>
            <a:pPr marL="171450" lvl="0" indent="-171450">
              <a:buFont typeface="Arial" panose="020B0604020202020204" pitchFamily="34" charset="0"/>
              <a:buChar char="•"/>
            </a:pPr>
            <a:r>
              <a:rPr lang="en-SG" sz="800" dirty="0">
                <a:latin typeface="+mn-lt"/>
              </a:rPr>
              <a:t>A smaller action space reduces the complexity of exploration, making it easier for the agent to learn effective policies. However, it might also limit the agent's ability to find the optimal policy, particularly in environments where fine-grained control is necessary.</a:t>
            </a:r>
          </a:p>
          <a:p>
            <a:pPr marL="0" lvl="0" indent="0"/>
            <a:endParaRPr lang="en-SG" sz="800" dirty="0">
              <a:latin typeface="+mn-lt"/>
            </a:endParaRPr>
          </a:p>
          <a:p>
            <a:pPr marL="0" lvl="0" indent="0"/>
            <a:r>
              <a:rPr lang="en-SG" sz="800" b="1" dirty="0">
                <a:latin typeface="+mn-lt"/>
              </a:rPr>
              <a:t>What will we be doing</a:t>
            </a:r>
          </a:p>
          <a:p>
            <a:pPr marL="171450" lvl="0" indent="-171450">
              <a:buFont typeface="Arial" panose="020B0604020202020204" pitchFamily="34" charset="0"/>
              <a:buChar char="•"/>
            </a:pPr>
            <a:r>
              <a:rPr lang="en-SG" sz="800" dirty="0">
                <a:latin typeface="+mn-lt"/>
              </a:rPr>
              <a:t>Initial number of actions: 40</a:t>
            </a:r>
          </a:p>
          <a:p>
            <a:pPr marL="171450" lvl="0" indent="-171450">
              <a:buFont typeface="Arial" panose="020B0604020202020204" pitchFamily="34" charset="0"/>
              <a:buChar char="•"/>
            </a:pPr>
            <a:r>
              <a:rPr lang="en-SG" sz="800" dirty="0">
                <a:latin typeface="+mn-lt"/>
              </a:rPr>
              <a:t>We will be testing different numbers of actions to determine which one provides the most stable training</a:t>
            </a:r>
          </a:p>
          <a:p>
            <a:pPr marL="171450" lvl="0" indent="-171450">
              <a:buFont typeface="Arial" panose="020B0604020202020204" pitchFamily="34" charset="0"/>
              <a:buChar char="•"/>
            </a:pPr>
            <a:r>
              <a:rPr lang="en-SG" sz="800" dirty="0">
                <a:latin typeface="+mn-lt"/>
              </a:rPr>
              <a:t>Values of number of action we will be trying: [3, 5, 21]</a:t>
            </a:r>
          </a:p>
        </p:txBody>
      </p:sp>
      <p:sp>
        <p:nvSpPr>
          <p:cNvPr id="250" name="Google Shape;250;p41"/>
          <p:cNvSpPr txBox="1">
            <a:spLocks noGrp="1"/>
          </p:cNvSpPr>
          <p:nvPr>
            <p:ph type="title"/>
          </p:nvPr>
        </p:nvSpPr>
        <p:spPr>
          <a:xfrm>
            <a:off x="715100" y="535000"/>
            <a:ext cx="7713900" cy="548700"/>
          </a:xfrm>
          <a:prstGeom prst="rect">
            <a:avLst/>
          </a:prstGeom>
        </p:spPr>
        <p:txBody>
          <a:bodyPr spcFirstLastPara="1" wrap="square" lIns="91425" tIns="91425" rIns="91425" bIns="91425" anchor="t" anchorCtr="0">
            <a:noAutofit/>
          </a:bodyPr>
          <a:lstStyle/>
          <a:p>
            <a:pPr lvl="0"/>
            <a:r>
              <a:rPr lang="en-SG" dirty="0">
                <a:latin typeface="+mn-lt"/>
              </a:rPr>
              <a:t>Finding the optimal number of actions</a:t>
            </a:r>
          </a:p>
        </p:txBody>
      </p:sp>
      <p:pic>
        <p:nvPicPr>
          <p:cNvPr id="4" name="Picture 3">
            <a:extLst>
              <a:ext uri="{FF2B5EF4-FFF2-40B4-BE49-F238E27FC236}">
                <a16:creationId xmlns:a16="http://schemas.microsoft.com/office/drawing/2014/main" id="{88ECCD52-A0EE-7082-5208-B396E016277F}"/>
              </a:ext>
            </a:extLst>
          </p:cNvPr>
          <p:cNvPicPr>
            <a:picLocks noChangeAspect="1"/>
          </p:cNvPicPr>
          <p:nvPr/>
        </p:nvPicPr>
        <p:blipFill>
          <a:blip r:embed="rId3"/>
          <a:stretch>
            <a:fillRect/>
          </a:stretch>
        </p:blipFill>
        <p:spPr>
          <a:xfrm>
            <a:off x="6683931" y="1371891"/>
            <a:ext cx="1327889" cy="321742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407058351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41"/>
          <p:cNvSpPr txBox="1">
            <a:spLocks noGrp="1"/>
          </p:cNvSpPr>
          <p:nvPr>
            <p:ph type="subTitle" idx="1"/>
          </p:nvPr>
        </p:nvSpPr>
        <p:spPr>
          <a:xfrm>
            <a:off x="715100" y="1233565"/>
            <a:ext cx="4674023" cy="3503805"/>
          </a:xfrm>
          <a:prstGeom prst="rect">
            <a:avLst/>
          </a:prstGeom>
        </p:spPr>
        <p:txBody>
          <a:bodyPr spcFirstLastPara="1" wrap="square" lIns="91425" tIns="91425" rIns="91425" bIns="91425" anchor="t" anchorCtr="0">
            <a:noAutofit/>
          </a:bodyPr>
          <a:lstStyle/>
          <a:p>
            <a:pPr marL="0" lvl="0" indent="0"/>
            <a:r>
              <a:rPr lang="en-SG" sz="800" dirty="0">
                <a:latin typeface="+mn-lt"/>
              </a:rPr>
              <a:t>Similar to previous models, all the different action space sizes we tried allowed the DQN to balance the pendulum. The GIF shows that the DQN can maintain the pendulum in an upright and steady position. This demonstrates that the DQN has successfully learned the optimal policy for balancing the pendulum, indicating effective training and model convergence.</a:t>
            </a:r>
          </a:p>
          <a:p>
            <a:pPr marL="0" lvl="0" indent="0"/>
            <a:endParaRPr lang="en-SG" sz="800" dirty="0">
              <a:latin typeface="+mn-lt"/>
            </a:endParaRPr>
          </a:p>
          <a:p>
            <a:pPr marL="0" lvl="0" indent="0"/>
            <a:r>
              <a:rPr lang="en-SG" sz="800" dirty="0">
                <a:latin typeface="+mn-lt"/>
              </a:rPr>
              <a:t>In terms of stability, the model with the number of actions set to 5 displayed the best performance, as seen from the minimal spikes in the reward and moving average curves.</a:t>
            </a:r>
          </a:p>
          <a:p>
            <a:pPr marL="0" lvl="0" indent="0"/>
            <a:endParaRPr lang="en-SG" sz="800" dirty="0">
              <a:latin typeface="+mn-lt"/>
            </a:endParaRPr>
          </a:p>
          <a:p>
            <a:pPr marL="0" lvl="0" indent="0"/>
            <a:r>
              <a:rPr lang="en-SG" sz="800" dirty="0">
                <a:latin typeface="+mn-lt"/>
              </a:rPr>
              <a:t>The model with the number of actions set to 3 experienced some instability, with noticeable spikes in the middle of the training episodes. Between the first and second episodes, the rewards initially decreased and then began to increase.</a:t>
            </a:r>
          </a:p>
          <a:p>
            <a:pPr marL="0" lvl="0" indent="0"/>
            <a:endParaRPr lang="en-SG" sz="800" dirty="0">
              <a:latin typeface="+mn-lt"/>
            </a:endParaRPr>
          </a:p>
          <a:p>
            <a:pPr marL="0" lvl="0" indent="0"/>
            <a:r>
              <a:rPr lang="en-SG" sz="800" dirty="0">
                <a:latin typeface="+mn-lt"/>
              </a:rPr>
              <a:t>The model with the number of actions set to 21 showed a similar trend between the first and second episodes, where the rewards first decreased and then started to rise. However, it experienced more instability in the middle of the training, as indicated by a higher number of spikes compared to the model with 5 actions.</a:t>
            </a:r>
          </a:p>
          <a:p>
            <a:pPr marL="0" lvl="0" indent="0"/>
            <a:endParaRPr lang="en-SG" sz="800" dirty="0">
              <a:latin typeface="+mn-lt"/>
            </a:endParaRPr>
          </a:p>
          <a:p>
            <a:pPr marL="0" lvl="0" indent="0"/>
            <a:r>
              <a:rPr lang="en-SG" sz="800" dirty="0">
                <a:latin typeface="+mn-lt"/>
              </a:rPr>
              <a:t>Overall, the model with the number of actions set to 5 demonstrated the most stable training process. Improvement began right from the first episode, with a steady increase in the curve and no initial decrease. During the middle of training, this model also exhibited the best stability, with fewer spikes compared to the other two models.</a:t>
            </a:r>
          </a:p>
          <a:p>
            <a:pPr marL="0" lvl="0" indent="0"/>
            <a:endParaRPr lang="en-SG" sz="800" dirty="0">
              <a:latin typeface="+mn-lt"/>
            </a:endParaRPr>
          </a:p>
          <a:p>
            <a:pPr marL="0" lvl="0" indent="0"/>
            <a:r>
              <a:rPr lang="en-SG" sz="800" dirty="0">
                <a:latin typeface="+mn-lt"/>
              </a:rPr>
              <a:t>We will use number of actions of 5 for future models.</a:t>
            </a:r>
          </a:p>
          <a:p>
            <a:pPr marL="0" lvl="0" indent="0"/>
            <a:endParaRPr lang="en-SG" sz="800" dirty="0">
              <a:latin typeface="+mn-lt"/>
            </a:endParaRPr>
          </a:p>
          <a:p>
            <a:pPr marL="0" indent="0"/>
            <a:r>
              <a:rPr lang="en-SG" sz="800" dirty="0">
                <a:latin typeface="+mn-lt"/>
              </a:rPr>
              <a:t>Next, we will move on and try finding the optimal value for Gamma.</a:t>
            </a:r>
          </a:p>
          <a:p>
            <a:pPr marL="0" lvl="0" indent="0"/>
            <a:endParaRPr lang="en-SG" sz="800" dirty="0">
              <a:latin typeface="+mn-lt"/>
            </a:endParaRPr>
          </a:p>
        </p:txBody>
      </p:sp>
      <p:sp>
        <p:nvSpPr>
          <p:cNvPr id="250" name="Google Shape;250;p41"/>
          <p:cNvSpPr txBox="1">
            <a:spLocks noGrp="1"/>
          </p:cNvSpPr>
          <p:nvPr>
            <p:ph type="title"/>
          </p:nvPr>
        </p:nvSpPr>
        <p:spPr>
          <a:xfrm>
            <a:off x="715100" y="535000"/>
            <a:ext cx="7713900" cy="548700"/>
          </a:xfrm>
          <a:prstGeom prst="rect">
            <a:avLst/>
          </a:prstGeom>
        </p:spPr>
        <p:txBody>
          <a:bodyPr spcFirstLastPara="1" wrap="square" lIns="91425" tIns="91425" rIns="91425" bIns="91425" anchor="t" anchorCtr="0">
            <a:noAutofit/>
          </a:bodyPr>
          <a:lstStyle/>
          <a:p>
            <a:pPr lvl="0"/>
            <a:r>
              <a:rPr lang="en-SG" dirty="0">
                <a:latin typeface="+mn-lt"/>
              </a:rPr>
              <a:t>Finding the optimal number of actions evaluation</a:t>
            </a:r>
          </a:p>
        </p:txBody>
      </p:sp>
      <p:pic>
        <p:nvPicPr>
          <p:cNvPr id="6" name="Picture 5">
            <a:extLst>
              <a:ext uri="{FF2B5EF4-FFF2-40B4-BE49-F238E27FC236}">
                <a16:creationId xmlns:a16="http://schemas.microsoft.com/office/drawing/2014/main" id="{EDBE6923-875E-FF21-DB2E-47D499EEF387}"/>
              </a:ext>
            </a:extLst>
          </p:cNvPr>
          <p:cNvPicPr>
            <a:picLocks noChangeAspect="1"/>
          </p:cNvPicPr>
          <p:nvPr/>
        </p:nvPicPr>
        <p:blipFill>
          <a:blip r:embed="rId3"/>
          <a:stretch>
            <a:fillRect/>
          </a:stretch>
        </p:blipFill>
        <p:spPr>
          <a:xfrm>
            <a:off x="6452573" y="1315142"/>
            <a:ext cx="1752591" cy="109364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Picture 7">
            <a:extLst>
              <a:ext uri="{FF2B5EF4-FFF2-40B4-BE49-F238E27FC236}">
                <a16:creationId xmlns:a16="http://schemas.microsoft.com/office/drawing/2014/main" id="{F2A18E21-460F-F905-1D7B-6DD8B0BD7D55}"/>
              </a:ext>
            </a:extLst>
          </p:cNvPr>
          <p:cNvPicPr>
            <a:picLocks noChangeAspect="1"/>
          </p:cNvPicPr>
          <p:nvPr/>
        </p:nvPicPr>
        <p:blipFill>
          <a:blip r:embed="rId4"/>
          <a:stretch>
            <a:fillRect/>
          </a:stretch>
        </p:blipFill>
        <p:spPr>
          <a:xfrm>
            <a:off x="6452573" y="2571314"/>
            <a:ext cx="1752591" cy="92669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242" name="Picture 2">
            <a:extLst>
              <a:ext uri="{FF2B5EF4-FFF2-40B4-BE49-F238E27FC236}">
                <a16:creationId xmlns:a16="http://schemas.microsoft.com/office/drawing/2014/main" id="{5DF5123E-42D7-ABC3-DA09-0FBAEB64994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86023" y="3660538"/>
            <a:ext cx="863735" cy="86373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10244" name="Picture 4">
            <a:extLst>
              <a:ext uri="{FF2B5EF4-FFF2-40B4-BE49-F238E27FC236}">
                <a16:creationId xmlns:a16="http://schemas.microsoft.com/office/drawing/2014/main" id="{499DD48C-56AA-361A-9E70-EAB3E222C13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97000" y="3660537"/>
            <a:ext cx="863736" cy="86373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10246" name="Picture 6">
            <a:extLst>
              <a:ext uri="{FF2B5EF4-FFF2-40B4-BE49-F238E27FC236}">
                <a16:creationId xmlns:a16="http://schemas.microsoft.com/office/drawing/2014/main" id="{CD7D03BC-CA22-0C6B-C5A8-B1AB7D9F79A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907978" y="3660535"/>
            <a:ext cx="863738" cy="86373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9" name="Google Shape;249;p41">
            <a:extLst>
              <a:ext uri="{FF2B5EF4-FFF2-40B4-BE49-F238E27FC236}">
                <a16:creationId xmlns:a16="http://schemas.microsoft.com/office/drawing/2014/main" id="{72C7059B-A133-17A6-1514-6700579DBEAA}"/>
              </a:ext>
            </a:extLst>
          </p:cNvPr>
          <p:cNvSpPr txBox="1">
            <a:spLocks/>
          </p:cNvSpPr>
          <p:nvPr/>
        </p:nvSpPr>
        <p:spPr>
          <a:xfrm>
            <a:off x="6025618" y="4524273"/>
            <a:ext cx="584545" cy="29154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1pPr>
            <a:lvl2pPr marL="914400" marR="0" lvl="1"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2pPr>
            <a:lvl3pPr marL="1371600" marR="0" lvl="2"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3pPr>
            <a:lvl4pPr marL="1828800" marR="0" lvl="3"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4pPr>
            <a:lvl5pPr marL="2286000" marR="0" lvl="4"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5pPr>
            <a:lvl6pPr marL="2743200" marR="0" lvl="5"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6pPr>
            <a:lvl7pPr marL="3200400" marR="0" lvl="6"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7pPr>
            <a:lvl8pPr marL="3657600" marR="0" lvl="7"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8pPr>
            <a:lvl9pPr marL="4114800" marR="0" lvl="8"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9pPr>
          </a:lstStyle>
          <a:p>
            <a:pPr marL="0" indent="0" algn="ctr"/>
            <a:r>
              <a:rPr lang="en-US" sz="600" b="1" dirty="0">
                <a:latin typeface="+mn-lt"/>
                <a:cs typeface="Calibri Light" panose="020F0302020204030204" pitchFamily="34" charset="0"/>
              </a:rPr>
              <a:t>3</a:t>
            </a:r>
            <a:endParaRPr lang="en-SG" sz="600" dirty="0">
              <a:latin typeface="+mn-lt"/>
              <a:cs typeface="Calibri Light" panose="020F0302020204030204" pitchFamily="34" charset="0"/>
            </a:endParaRPr>
          </a:p>
        </p:txBody>
      </p:sp>
      <p:sp>
        <p:nvSpPr>
          <p:cNvPr id="10" name="Google Shape;249;p41">
            <a:extLst>
              <a:ext uri="{FF2B5EF4-FFF2-40B4-BE49-F238E27FC236}">
                <a16:creationId xmlns:a16="http://schemas.microsoft.com/office/drawing/2014/main" id="{E428CE6A-4D89-5B3D-6071-EE7BD2E66C27}"/>
              </a:ext>
            </a:extLst>
          </p:cNvPr>
          <p:cNvSpPr txBox="1">
            <a:spLocks/>
          </p:cNvSpPr>
          <p:nvPr/>
        </p:nvSpPr>
        <p:spPr>
          <a:xfrm>
            <a:off x="7036595" y="4524273"/>
            <a:ext cx="584545" cy="29154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1pPr>
            <a:lvl2pPr marL="914400" marR="0" lvl="1"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2pPr>
            <a:lvl3pPr marL="1371600" marR="0" lvl="2"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3pPr>
            <a:lvl4pPr marL="1828800" marR="0" lvl="3"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4pPr>
            <a:lvl5pPr marL="2286000" marR="0" lvl="4"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5pPr>
            <a:lvl6pPr marL="2743200" marR="0" lvl="5"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6pPr>
            <a:lvl7pPr marL="3200400" marR="0" lvl="6"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7pPr>
            <a:lvl8pPr marL="3657600" marR="0" lvl="7"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8pPr>
            <a:lvl9pPr marL="4114800" marR="0" lvl="8"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9pPr>
          </a:lstStyle>
          <a:p>
            <a:pPr marL="0" indent="0" algn="ctr"/>
            <a:r>
              <a:rPr lang="en-SG" sz="600" b="1" dirty="0">
                <a:latin typeface="+mn-lt"/>
                <a:cs typeface="Calibri Light" panose="020F0302020204030204" pitchFamily="34" charset="0"/>
              </a:rPr>
              <a:t>5</a:t>
            </a:r>
            <a:endParaRPr lang="en-SG" sz="600" dirty="0">
              <a:latin typeface="+mn-lt"/>
              <a:cs typeface="Calibri Light" panose="020F0302020204030204" pitchFamily="34" charset="0"/>
            </a:endParaRPr>
          </a:p>
        </p:txBody>
      </p:sp>
      <p:sp>
        <p:nvSpPr>
          <p:cNvPr id="11" name="Google Shape;249;p41">
            <a:extLst>
              <a:ext uri="{FF2B5EF4-FFF2-40B4-BE49-F238E27FC236}">
                <a16:creationId xmlns:a16="http://schemas.microsoft.com/office/drawing/2014/main" id="{A7C93EF9-4E0E-0C46-19D5-3B51E901C355}"/>
              </a:ext>
            </a:extLst>
          </p:cNvPr>
          <p:cNvSpPr txBox="1">
            <a:spLocks/>
          </p:cNvSpPr>
          <p:nvPr/>
        </p:nvSpPr>
        <p:spPr>
          <a:xfrm>
            <a:off x="8047573" y="4524273"/>
            <a:ext cx="584545" cy="29154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1pPr>
            <a:lvl2pPr marL="914400" marR="0" lvl="1"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2pPr>
            <a:lvl3pPr marL="1371600" marR="0" lvl="2"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3pPr>
            <a:lvl4pPr marL="1828800" marR="0" lvl="3"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4pPr>
            <a:lvl5pPr marL="2286000" marR="0" lvl="4"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5pPr>
            <a:lvl6pPr marL="2743200" marR="0" lvl="5"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6pPr>
            <a:lvl7pPr marL="3200400" marR="0" lvl="6"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7pPr>
            <a:lvl8pPr marL="3657600" marR="0" lvl="7"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8pPr>
            <a:lvl9pPr marL="4114800" marR="0" lvl="8"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9pPr>
          </a:lstStyle>
          <a:p>
            <a:pPr marL="0" indent="0" algn="ctr"/>
            <a:r>
              <a:rPr lang="en-US" sz="600" b="1" dirty="0">
                <a:latin typeface="+mn-lt"/>
                <a:cs typeface="Calibri Light" panose="020F0302020204030204" pitchFamily="34" charset="0"/>
              </a:rPr>
              <a:t>2</a:t>
            </a:r>
            <a:r>
              <a:rPr lang="en-SG" sz="600" b="1" dirty="0">
                <a:latin typeface="+mn-lt"/>
                <a:cs typeface="Calibri Light" panose="020F0302020204030204" pitchFamily="34" charset="0"/>
              </a:rPr>
              <a:t>1</a:t>
            </a:r>
            <a:endParaRPr lang="en-SG" sz="600" dirty="0">
              <a:latin typeface="+mn-lt"/>
              <a:cs typeface="Calibri Light" panose="020F0302020204030204" pitchFamily="34" charset="0"/>
            </a:endParaRPr>
          </a:p>
        </p:txBody>
      </p:sp>
    </p:spTree>
    <p:extLst>
      <p:ext uri="{BB962C8B-B14F-4D97-AF65-F5344CB8AC3E}">
        <p14:creationId xmlns:p14="http://schemas.microsoft.com/office/powerpoint/2010/main" val="81793195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41"/>
          <p:cNvSpPr txBox="1">
            <a:spLocks noGrp="1"/>
          </p:cNvSpPr>
          <p:nvPr>
            <p:ph type="subTitle" idx="1"/>
          </p:nvPr>
        </p:nvSpPr>
        <p:spPr>
          <a:xfrm>
            <a:off x="715100" y="1104695"/>
            <a:ext cx="6011577" cy="3503805"/>
          </a:xfrm>
          <a:prstGeom prst="rect">
            <a:avLst/>
          </a:prstGeom>
        </p:spPr>
        <p:txBody>
          <a:bodyPr spcFirstLastPara="1" wrap="square" lIns="91425" tIns="91425" rIns="91425" bIns="91425" anchor="t" anchorCtr="0">
            <a:noAutofit/>
          </a:bodyPr>
          <a:lstStyle/>
          <a:p>
            <a:pPr marL="0" lvl="0" indent="0"/>
            <a:r>
              <a:rPr lang="en-SG" sz="800" b="1" dirty="0">
                <a:latin typeface="+mn-lt"/>
              </a:rPr>
              <a:t>What is Gamma</a:t>
            </a:r>
          </a:p>
          <a:p>
            <a:pPr marL="171450" lvl="0" indent="-171450">
              <a:buFont typeface="Arial" panose="020B0604020202020204" pitchFamily="34" charset="0"/>
              <a:buChar char="•"/>
            </a:pPr>
            <a:r>
              <a:rPr lang="en-SG" sz="800" dirty="0">
                <a:latin typeface="+mn-lt"/>
              </a:rPr>
              <a:t>In Deep Q-Networks (DQN), gamma (γ) is known as the discount factor. It is a crucial hyperparameter that determines the importance of future rewards versus immediate rewards.</a:t>
            </a:r>
          </a:p>
          <a:p>
            <a:pPr marL="0" lvl="0" indent="0"/>
            <a:endParaRPr lang="en-SG" sz="800" dirty="0">
              <a:latin typeface="+mn-lt"/>
            </a:endParaRPr>
          </a:p>
          <a:p>
            <a:pPr marL="0" lvl="0" indent="0"/>
            <a:r>
              <a:rPr lang="en-SG" sz="800" b="1" dirty="0">
                <a:latin typeface="+mn-lt"/>
              </a:rPr>
              <a:t>What are future rewards</a:t>
            </a:r>
          </a:p>
          <a:p>
            <a:pPr marL="171450" lvl="0" indent="-171450">
              <a:buFont typeface="Arial" panose="020B0604020202020204" pitchFamily="34" charset="0"/>
              <a:buChar char="•"/>
            </a:pPr>
            <a:r>
              <a:rPr lang="en-SG" sz="800" dirty="0">
                <a:latin typeface="+mn-lt"/>
              </a:rPr>
              <a:t>In Reinforcement Learning (RL), future rewards refer to the rewards that an agent expects to receive from the environment after taking an action, beyond the immediate reward received after the action.</a:t>
            </a:r>
          </a:p>
          <a:p>
            <a:pPr marL="171450" lvl="0" indent="-171450">
              <a:buFont typeface="Arial" panose="020B0604020202020204" pitchFamily="34" charset="0"/>
              <a:buChar char="•"/>
            </a:pPr>
            <a:r>
              <a:rPr lang="en-SG" sz="800" dirty="0">
                <a:latin typeface="+mn-lt"/>
              </a:rPr>
              <a:t>Taking the pendulum problem for example, the future rewards are the rewards received in subsequent time steps after the current action. In the Pendulum environment, this could involve maintaining the pendulum’s upright position for future time steps. The agent must consider how its current action will impact future states and rewards. For instance, applying a force to stabilize the pendulum might improve future rewards by keeping the pendulum in the upright position longer.</a:t>
            </a:r>
          </a:p>
          <a:p>
            <a:pPr marL="0" lvl="0" indent="0"/>
            <a:endParaRPr lang="en-SG" sz="800" dirty="0">
              <a:latin typeface="+mn-lt"/>
            </a:endParaRPr>
          </a:p>
          <a:p>
            <a:pPr marL="0" lvl="0" indent="0"/>
            <a:r>
              <a:rPr lang="en-SG" sz="800" b="1" dirty="0">
                <a:latin typeface="+mn-lt"/>
              </a:rPr>
              <a:t>How gamma affects training stability</a:t>
            </a:r>
          </a:p>
          <a:p>
            <a:pPr marL="171450" lvl="0" indent="-171450">
              <a:buFont typeface="Arial" panose="020B0604020202020204" pitchFamily="34" charset="0"/>
              <a:buChar char="•"/>
            </a:pPr>
            <a:r>
              <a:rPr lang="en-SG" sz="800" dirty="0">
                <a:latin typeface="+mn-lt"/>
              </a:rPr>
              <a:t>When gamma is close to 1, future rewards are valued almost as much as immediate rewards. This encourages the agent to consider long-term outcomes and plan actions that may not provide immediate benefits but lead to higher cumulative rewards in the future.</a:t>
            </a:r>
          </a:p>
          <a:p>
            <a:pPr marL="171450" lvl="0" indent="-171450">
              <a:buFont typeface="Arial" panose="020B0604020202020204" pitchFamily="34" charset="0"/>
              <a:buChar char="•"/>
            </a:pPr>
            <a:r>
              <a:rPr lang="en-SG" sz="800" dirty="0">
                <a:latin typeface="+mn-lt"/>
              </a:rPr>
              <a:t>High gamma can lead to more stable training by fostering long-term planning and reducing the likelihood of overfitting to short-term rewards.</a:t>
            </a:r>
          </a:p>
          <a:p>
            <a:pPr marL="171450" lvl="0" indent="-171450">
              <a:buFont typeface="Arial" panose="020B0604020202020204" pitchFamily="34" charset="0"/>
              <a:buChar char="•"/>
            </a:pPr>
            <a:r>
              <a:rPr lang="en-SG" sz="800" dirty="0">
                <a:latin typeface="+mn-lt"/>
              </a:rPr>
              <a:t>When gamma is close to 0, the agent focuses primarily on immediate rewards and discounts future rewards significantly. This simplifies the learning problem by reducing the complexity of future reward calculations.</a:t>
            </a:r>
          </a:p>
          <a:p>
            <a:pPr marL="171450" lvl="0" indent="-171450">
              <a:buFont typeface="Arial" panose="020B0604020202020204" pitchFamily="34" charset="0"/>
              <a:buChar char="•"/>
            </a:pPr>
            <a:r>
              <a:rPr lang="en-SG" sz="800" dirty="0">
                <a:latin typeface="+mn-lt"/>
              </a:rPr>
              <a:t>Low can lead to faster learning and simpler models but may result in less stable training, as the agent might not effectively account for long-term consequences of its actions.</a:t>
            </a:r>
          </a:p>
          <a:p>
            <a:pPr marL="0" lvl="0" indent="0"/>
            <a:endParaRPr lang="en-SG" sz="800" dirty="0">
              <a:latin typeface="+mn-lt"/>
            </a:endParaRPr>
          </a:p>
          <a:p>
            <a:pPr marL="0" lvl="0" indent="0"/>
            <a:r>
              <a:rPr lang="en-SG" sz="800" b="1" dirty="0">
                <a:latin typeface="+mn-lt"/>
              </a:rPr>
              <a:t>What will we be doing</a:t>
            </a:r>
          </a:p>
          <a:p>
            <a:pPr marL="171450" lvl="0" indent="-171450">
              <a:buFont typeface="Arial" panose="020B0604020202020204" pitchFamily="34" charset="0"/>
              <a:buChar char="•"/>
            </a:pPr>
            <a:r>
              <a:rPr lang="en-SG" sz="800" dirty="0">
                <a:latin typeface="+mn-lt"/>
              </a:rPr>
              <a:t>Since our goal is to stabilize the training of the DQN, we will test three different gamma values close to 1 (not less than 0.9) to assess how they impact the stability and effectiveness of the learning process. By evaluating these high gamma values, we aim to determine which one provides the best balance between considering future rewards and ensuring stable convergence of the learning algorithm.</a:t>
            </a:r>
          </a:p>
          <a:p>
            <a:pPr marL="171450" lvl="0" indent="-171450">
              <a:buFont typeface="Arial" panose="020B0604020202020204" pitchFamily="34" charset="0"/>
              <a:buChar char="•"/>
            </a:pPr>
            <a:r>
              <a:rPr lang="en-SG" sz="800" dirty="0">
                <a:latin typeface="+mn-lt"/>
              </a:rPr>
              <a:t>Initial value of Gamma: 0.98</a:t>
            </a:r>
          </a:p>
          <a:p>
            <a:pPr marL="171450" lvl="0" indent="-171450">
              <a:buFont typeface="Arial" panose="020B0604020202020204" pitchFamily="34" charset="0"/>
              <a:buChar char="•"/>
            </a:pPr>
            <a:r>
              <a:rPr lang="en-SG" sz="800" dirty="0">
                <a:latin typeface="+mn-lt"/>
              </a:rPr>
              <a:t>Value of Gamma that we will be trying: [0.9, 0.94, 0.98]</a:t>
            </a:r>
          </a:p>
        </p:txBody>
      </p:sp>
      <p:sp>
        <p:nvSpPr>
          <p:cNvPr id="250" name="Google Shape;250;p41"/>
          <p:cNvSpPr txBox="1">
            <a:spLocks noGrp="1"/>
          </p:cNvSpPr>
          <p:nvPr>
            <p:ph type="title"/>
          </p:nvPr>
        </p:nvSpPr>
        <p:spPr>
          <a:xfrm>
            <a:off x="715100" y="535000"/>
            <a:ext cx="7713900" cy="548700"/>
          </a:xfrm>
          <a:prstGeom prst="rect">
            <a:avLst/>
          </a:prstGeom>
        </p:spPr>
        <p:txBody>
          <a:bodyPr spcFirstLastPara="1" wrap="square" lIns="91425" tIns="91425" rIns="91425" bIns="91425" anchor="t" anchorCtr="0">
            <a:noAutofit/>
          </a:bodyPr>
          <a:lstStyle/>
          <a:p>
            <a:pPr lvl="0"/>
            <a:r>
              <a:rPr lang="en-SG" dirty="0">
                <a:latin typeface="+mn-lt"/>
              </a:rPr>
              <a:t>Finding out the optimal value for Gamma</a:t>
            </a:r>
          </a:p>
        </p:txBody>
      </p:sp>
      <p:pic>
        <p:nvPicPr>
          <p:cNvPr id="4" name="Picture 3">
            <a:extLst>
              <a:ext uri="{FF2B5EF4-FFF2-40B4-BE49-F238E27FC236}">
                <a16:creationId xmlns:a16="http://schemas.microsoft.com/office/drawing/2014/main" id="{F28B5D74-E5FF-9365-7DBE-FFEA00E9FECC}"/>
              </a:ext>
            </a:extLst>
          </p:cNvPr>
          <p:cNvPicPr>
            <a:picLocks noChangeAspect="1"/>
          </p:cNvPicPr>
          <p:nvPr/>
        </p:nvPicPr>
        <p:blipFill>
          <a:blip r:embed="rId3"/>
          <a:stretch>
            <a:fillRect/>
          </a:stretch>
        </p:blipFill>
        <p:spPr>
          <a:xfrm>
            <a:off x="7084419" y="1269459"/>
            <a:ext cx="1398100" cy="339963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22211597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41"/>
          <p:cNvSpPr txBox="1">
            <a:spLocks noGrp="1"/>
          </p:cNvSpPr>
          <p:nvPr>
            <p:ph type="subTitle" idx="1"/>
          </p:nvPr>
        </p:nvSpPr>
        <p:spPr>
          <a:xfrm>
            <a:off x="715100" y="1167924"/>
            <a:ext cx="4489198" cy="3503805"/>
          </a:xfrm>
          <a:prstGeom prst="rect">
            <a:avLst/>
          </a:prstGeom>
        </p:spPr>
        <p:txBody>
          <a:bodyPr spcFirstLastPara="1" wrap="square" lIns="91425" tIns="91425" rIns="91425" bIns="91425" anchor="t" anchorCtr="0">
            <a:noAutofit/>
          </a:bodyPr>
          <a:lstStyle/>
          <a:p>
            <a:pPr marL="0" lvl="0" indent="0"/>
            <a:r>
              <a:rPr lang="en-SG" sz="800" dirty="0">
                <a:latin typeface="+mn-lt"/>
              </a:rPr>
              <a:t>Similar to previous models, all the different gamma values we tried allowed the DQN to balance the pendulum. The GIF shows that the DQN can maintain the pendulum in an upright and steady position. This demonstrates that the DQN has successfully learned the optimal policy for balancing the pendulum, indicating effective training and model convergence.</a:t>
            </a:r>
          </a:p>
          <a:p>
            <a:pPr marL="0" lvl="0" indent="0"/>
            <a:endParaRPr lang="en-SG" sz="800" dirty="0">
              <a:latin typeface="+mn-lt"/>
            </a:endParaRPr>
          </a:p>
          <a:p>
            <a:pPr marL="0" lvl="0" indent="0"/>
            <a:r>
              <a:rPr lang="en-SG" sz="800" dirty="0">
                <a:latin typeface="+mn-lt"/>
              </a:rPr>
              <a:t>In terms of stability, the model with a gamma value of 0.98 demonstrated the best performance, evidenced by minimal spikes in the reward and moving average curves.</a:t>
            </a:r>
          </a:p>
          <a:p>
            <a:pPr marL="0" lvl="0" indent="0"/>
            <a:endParaRPr lang="en-SG" sz="800" dirty="0">
              <a:latin typeface="+mn-lt"/>
            </a:endParaRPr>
          </a:p>
          <a:p>
            <a:pPr marL="0" lvl="0" indent="0"/>
            <a:r>
              <a:rPr lang="en-SG" sz="800" dirty="0">
                <a:latin typeface="+mn-lt"/>
              </a:rPr>
              <a:t>The model with a gamma value of 0.9, despite showing signs of stability towards the end of training with smoothed-out rewards, experienced instability between episodes 3 and 12, as indicated by spikes in the rewards graph.</a:t>
            </a:r>
          </a:p>
          <a:p>
            <a:pPr marL="0" lvl="0" indent="0"/>
            <a:endParaRPr lang="en-SG" sz="800" dirty="0">
              <a:latin typeface="+mn-lt"/>
            </a:endParaRPr>
          </a:p>
          <a:p>
            <a:pPr marL="0" lvl="0" indent="0"/>
            <a:r>
              <a:rPr lang="en-SG" sz="800" dirty="0">
                <a:latin typeface="+mn-lt"/>
              </a:rPr>
              <a:t>The model with a gamma value of 0.94 exhibited instability at the start of training, with noticeable spikes. This instability persisted throughout the training, with frequent fluctuations.</a:t>
            </a:r>
          </a:p>
          <a:p>
            <a:pPr marL="0" lvl="0" indent="0"/>
            <a:endParaRPr lang="en-SG" sz="800" dirty="0">
              <a:latin typeface="+mn-lt"/>
            </a:endParaRPr>
          </a:p>
          <a:p>
            <a:pPr marL="0" lvl="0" indent="0"/>
            <a:r>
              <a:rPr lang="en-SG" sz="800" dirty="0">
                <a:latin typeface="+mn-lt"/>
              </a:rPr>
              <a:t>Overall, the model with a gamma value of 0.98 proved to be the most stable, showing a consistent and smooth curve from the start of training and maintaining minimal spikes throughout.</a:t>
            </a:r>
          </a:p>
          <a:p>
            <a:pPr marL="0" lvl="0" indent="0"/>
            <a:endParaRPr lang="en-SG" sz="800" dirty="0">
              <a:latin typeface="+mn-lt"/>
            </a:endParaRPr>
          </a:p>
          <a:p>
            <a:pPr marL="0" lvl="0" indent="0"/>
            <a:r>
              <a:rPr lang="en-SG" sz="800" dirty="0">
                <a:latin typeface="+mn-lt"/>
              </a:rPr>
              <a:t>We will use a gamma value of 0.98 for future models.</a:t>
            </a:r>
          </a:p>
          <a:p>
            <a:pPr marL="0" lvl="0" indent="0"/>
            <a:endParaRPr lang="en-SG" sz="800" dirty="0">
              <a:latin typeface="+mn-lt"/>
            </a:endParaRPr>
          </a:p>
          <a:p>
            <a:pPr marL="0" indent="0"/>
            <a:r>
              <a:rPr lang="en-SG" sz="800" dirty="0">
                <a:latin typeface="+mn-lt"/>
              </a:rPr>
              <a:t>Next, we will move on and try finding the optimal value for learning rate.</a:t>
            </a:r>
          </a:p>
          <a:p>
            <a:pPr marL="0" lvl="0" indent="0"/>
            <a:endParaRPr lang="en-SG" sz="800" dirty="0">
              <a:latin typeface="+mn-lt"/>
            </a:endParaRPr>
          </a:p>
          <a:p>
            <a:pPr marL="0" lvl="0" indent="0"/>
            <a:endParaRPr lang="en-SG" sz="800" dirty="0">
              <a:latin typeface="+mn-lt"/>
            </a:endParaRPr>
          </a:p>
        </p:txBody>
      </p:sp>
      <p:sp>
        <p:nvSpPr>
          <p:cNvPr id="250" name="Google Shape;250;p41"/>
          <p:cNvSpPr txBox="1">
            <a:spLocks noGrp="1"/>
          </p:cNvSpPr>
          <p:nvPr>
            <p:ph type="title"/>
          </p:nvPr>
        </p:nvSpPr>
        <p:spPr>
          <a:xfrm>
            <a:off x="715100" y="535000"/>
            <a:ext cx="7713900" cy="548700"/>
          </a:xfrm>
          <a:prstGeom prst="rect">
            <a:avLst/>
          </a:prstGeom>
        </p:spPr>
        <p:txBody>
          <a:bodyPr spcFirstLastPara="1" wrap="square" lIns="91425" tIns="91425" rIns="91425" bIns="91425" anchor="t" anchorCtr="0">
            <a:noAutofit/>
          </a:bodyPr>
          <a:lstStyle/>
          <a:p>
            <a:pPr lvl="0"/>
            <a:r>
              <a:rPr lang="en-SG" dirty="0">
                <a:latin typeface="+mn-lt"/>
              </a:rPr>
              <a:t>Finding out the optimal value for Gamma evaluation</a:t>
            </a:r>
          </a:p>
        </p:txBody>
      </p:sp>
      <p:pic>
        <p:nvPicPr>
          <p:cNvPr id="3" name="Picture 2">
            <a:extLst>
              <a:ext uri="{FF2B5EF4-FFF2-40B4-BE49-F238E27FC236}">
                <a16:creationId xmlns:a16="http://schemas.microsoft.com/office/drawing/2014/main" id="{5A45A32F-8866-B49C-7F2E-223A26F097A7}"/>
              </a:ext>
            </a:extLst>
          </p:cNvPr>
          <p:cNvPicPr>
            <a:picLocks noChangeAspect="1"/>
          </p:cNvPicPr>
          <p:nvPr/>
        </p:nvPicPr>
        <p:blipFill>
          <a:blip r:embed="rId3"/>
          <a:stretch>
            <a:fillRect/>
          </a:stretch>
        </p:blipFill>
        <p:spPr>
          <a:xfrm>
            <a:off x="6245158" y="1198709"/>
            <a:ext cx="1812332" cy="114678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Picture 5">
            <a:extLst>
              <a:ext uri="{FF2B5EF4-FFF2-40B4-BE49-F238E27FC236}">
                <a16:creationId xmlns:a16="http://schemas.microsoft.com/office/drawing/2014/main" id="{82CD2A1D-2147-C642-EC8A-470393EC087B}"/>
              </a:ext>
            </a:extLst>
          </p:cNvPr>
          <p:cNvPicPr>
            <a:picLocks noChangeAspect="1"/>
          </p:cNvPicPr>
          <p:nvPr/>
        </p:nvPicPr>
        <p:blipFill>
          <a:blip r:embed="rId4"/>
          <a:stretch>
            <a:fillRect/>
          </a:stretch>
        </p:blipFill>
        <p:spPr>
          <a:xfrm>
            <a:off x="6245158" y="2531691"/>
            <a:ext cx="1812332" cy="96486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Picture 8">
            <a:extLst>
              <a:ext uri="{FF2B5EF4-FFF2-40B4-BE49-F238E27FC236}">
                <a16:creationId xmlns:a16="http://schemas.microsoft.com/office/drawing/2014/main" id="{D5570493-752A-ECF6-A5D4-3FBBAEA5FDD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13787" y="3682752"/>
            <a:ext cx="925748" cy="92574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11266" name="Picture 2">
            <a:extLst>
              <a:ext uri="{FF2B5EF4-FFF2-40B4-BE49-F238E27FC236}">
                <a16:creationId xmlns:a16="http://schemas.microsoft.com/office/drawing/2014/main" id="{B9930E86-33F2-63DA-E3AF-03AA602DA51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80065" y="3682752"/>
            <a:ext cx="925748" cy="92574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11268" name="Picture 4">
            <a:extLst>
              <a:ext uri="{FF2B5EF4-FFF2-40B4-BE49-F238E27FC236}">
                <a16:creationId xmlns:a16="http://schemas.microsoft.com/office/drawing/2014/main" id="{0BD23672-D41A-8118-46E5-0156EBC0887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746343" y="3682752"/>
            <a:ext cx="925748" cy="92574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8" name="Google Shape;249;p41">
            <a:extLst>
              <a:ext uri="{FF2B5EF4-FFF2-40B4-BE49-F238E27FC236}">
                <a16:creationId xmlns:a16="http://schemas.microsoft.com/office/drawing/2014/main" id="{68A12AC3-CDA9-2D68-3B91-67DB0C3C2BE0}"/>
              </a:ext>
            </a:extLst>
          </p:cNvPr>
          <p:cNvSpPr txBox="1">
            <a:spLocks/>
          </p:cNvSpPr>
          <p:nvPr/>
        </p:nvSpPr>
        <p:spPr>
          <a:xfrm>
            <a:off x="5784388" y="4648922"/>
            <a:ext cx="584545" cy="29154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1pPr>
            <a:lvl2pPr marL="914400" marR="0" lvl="1"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2pPr>
            <a:lvl3pPr marL="1371600" marR="0" lvl="2"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3pPr>
            <a:lvl4pPr marL="1828800" marR="0" lvl="3"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4pPr>
            <a:lvl5pPr marL="2286000" marR="0" lvl="4"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5pPr>
            <a:lvl6pPr marL="2743200" marR="0" lvl="5"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6pPr>
            <a:lvl7pPr marL="3200400" marR="0" lvl="6"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7pPr>
            <a:lvl8pPr marL="3657600" marR="0" lvl="7"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8pPr>
            <a:lvl9pPr marL="4114800" marR="0" lvl="8"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9pPr>
          </a:lstStyle>
          <a:p>
            <a:pPr marL="0" indent="0" algn="ctr"/>
            <a:r>
              <a:rPr lang="en-US" sz="600" b="1" dirty="0">
                <a:latin typeface="+mn-lt"/>
                <a:cs typeface="Calibri Light" panose="020F0302020204030204" pitchFamily="34" charset="0"/>
              </a:rPr>
              <a:t>0.9</a:t>
            </a:r>
            <a:endParaRPr lang="en-SG" sz="600" dirty="0">
              <a:latin typeface="+mn-lt"/>
              <a:cs typeface="Calibri Light" panose="020F0302020204030204" pitchFamily="34" charset="0"/>
            </a:endParaRPr>
          </a:p>
        </p:txBody>
      </p:sp>
      <p:sp>
        <p:nvSpPr>
          <p:cNvPr id="9" name="Google Shape;249;p41">
            <a:extLst>
              <a:ext uri="{FF2B5EF4-FFF2-40B4-BE49-F238E27FC236}">
                <a16:creationId xmlns:a16="http://schemas.microsoft.com/office/drawing/2014/main" id="{FFE2165E-C0AC-C90A-B37C-3252BF2AABD6}"/>
              </a:ext>
            </a:extLst>
          </p:cNvPr>
          <p:cNvSpPr txBox="1">
            <a:spLocks/>
          </p:cNvSpPr>
          <p:nvPr/>
        </p:nvSpPr>
        <p:spPr>
          <a:xfrm>
            <a:off x="6859051" y="4648922"/>
            <a:ext cx="584545" cy="29154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1pPr>
            <a:lvl2pPr marL="914400" marR="0" lvl="1"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2pPr>
            <a:lvl3pPr marL="1371600" marR="0" lvl="2"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3pPr>
            <a:lvl4pPr marL="1828800" marR="0" lvl="3"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4pPr>
            <a:lvl5pPr marL="2286000" marR="0" lvl="4"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5pPr>
            <a:lvl6pPr marL="2743200" marR="0" lvl="5"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6pPr>
            <a:lvl7pPr marL="3200400" marR="0" lvl="6"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7pPr>
            <a:lvl8pPr marL="3657600" marR="0" lvl="7"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8pPr>
            <a:lvl9pPr marL="4114800" marR="0" lvl="8"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9pPr>
          </a:lstStyle>
          <a:p>
            <a:pPr marL="0" indent="0" algn="ctr"/>
            <a:r>
              <a:rPr lang="en-US" sz="600" b="1" dirty="0">
                <a:latin typeface="+mn-lt"/>
                <a:cs typeface="Calibri Light" panose="020F0302020204030204" pitchFamily="34" charset="0"/>
              </a:rPr>
              <a:t>0.94</a:t>
            </a:r>
            <a:endParaRPr lang="en-SG" sz="600" dirty="0">
              <a:latin typeface="+mn-lt"/>
              <a:cs typeface="Calibri Light" panose="020F0302020204030204" pitchFamily="34" charset="0"/>
            </a:endParaRPr>
          </a:p>
        </p:txBody>
      </p:sp>
      <p:sp>
        <p:nvSpPr>
          <p:cNvPr id="10" name="Google Shape;249;p41">
            <a:extLst>
              <a:ext uri="{FF2B5EF4-FFF2-40B4-BE49-F238E27FC236}">
                <a16:creationId xmlns:a16="http://schemas.microsoft.com/office/drawing/2014/main" id="{627E4371-C6CC-6413-24BE-42A932AEF99E}"/>
              </a:ext>
            </a:extLst>
          </p:cNvPr>
          <p:cNvSpPr txBox="1">
            <a:spLocks/>
          </p:cNvSpPr>
          <p:nvPr/>
        </p:nvSpPr>
        <p:spPr>
          <a:xfrm>
            <a:off x="7916944" y="4648922"/>
            <a:ext cx="584545" cy="29154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1pPr>
            <a:lvl2pPr marL="914400" marR="0" lvl="1"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2pPr>
            <a:lvl3pPr marL="1371600" marR="0" lvl="2"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3pPr>
            <a:lvl4pPr marL="1828800" marR="0" lvl="3"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4pPr>
            <a:lvl5pPr marL="2286000" marR="0" lvl="4"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5pPr>
            <a:lvl6pPr marL="2743200" marR="0" lvl="5"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6pPr>
            <a:lvl7pPr marL="3200400" marR="0" lvl="6"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7pPr>
            <a:lvl8pPr marL="3657600" marR="0" lvl="7"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8pPr>
            <a:lvl9pPr marL="4114800" marR="0" lvl="8"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9pPr>
          </a:lstStyle>
          <a:p>
            <a:pPr marL="0" indent="0" algn="ctr"/>
            <a:r>
              <a:rPr lang="en-US" sz="600" b="1" dirty="0">
                <a:latin typeface="+mn-lt"/>
                <a:cs typeface="Calibri Light" panose="020F0302020204030204" pitchFamily="34" charset="0"/>
              </a:rPr>
              <a:t>0.98</a:t>
            </a:r>
            <a:endParaRPr lang="en-SG" sz="600" b="1" dirty="0">
              <a:latin typeface="+mn-lt"/>
              <a:cs typeface="Calibri Light" panose="020F0302020204030204" pitchFamily="34" charset="0"/>
            </a:endParaRPr>
          </a:p>
        </p:txBody>
      </p:sp>
    </p:spTree>
    <p:extLst>
      <p:ext uri="{BB962C8B-B14F-4D97-AF65-F5344CB8AC3E}">
        <p14:creationId xmlns:p14="http://schemas.microsoft.com/office/powerpoint/2010/main" val="39840363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14" name="Google Shape;250;p41">
            <a:extLst>
              <a:ext uri="{FF2B5EF4-FFF2-40B4-BE49-F238E27FC236}">
                <a16:creationId xmlns:a16="http://schemas.microsoft.com/office/drawing/2014/main" id="{0B06F112-D2FE-3334-3329-8AE938D05612}"/>
              </a:ext>
            </a:extLst>
          </p:cNvPr>
          <p:cNvSpPr txBox="1">
            <a:spLocks noGrp="1"/>
          </p:cNvSpPr>
          <p:nvPr>
            <p:ph type="title"/>
          </p:nvPr>
        </p:nvSpPr>
        <p:spPr>
          <a:xfrm>
            <a:off x="0" y="0"/>
            <a:ext cx="7713900" cy="460397"/>
          </a:xfrm>
          <a:prstGeom prst="rect">
            <a:avLst/>
          </a:prstGeom>
        </p:spPr>
        <p:txBody>
          <a:bodyPr spcFirstLastPara="1" wrap="square" lIns="91425" tIns="91425" rIns="91425" bIns="91425" anchor="t" anchorCtr="0">
            <a:noAutofit/>
          </a:bodyPr>
          <a:lstStyle/>
          <a:p>
            <a:pPr lvl="0"/>
            <a:r>
              <a:rPr lang="en-US" dirty="0">
                <a:latin typeface="+mn-lt"/>
                <a:cs typeface="Calibri Light" panose="020F0302020204030204" pitchFamily="34" charset="0"/>
              </a:rPr>
              <a:t>Process to obtain the best DQN Model</a:t>
            </a:r>
            <a:endParaRPr lang="en-SG" dirty="0">
              <a:latin typeface="+mn-lt"/>
              <a:cs typeface="Calibri Light" panose="020F0302020204030204" pitchFamily="34" charset="0"/>
            </a:endParaRPr>
          </a:p>
        </p:txBody>
      </p:sp>
      <p:sp>
        <p:nvSpPr>
          <p:cNvPr id="3" name="AutoShape 3" descr="Getting Started With OpenAI Gym ..."/>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TextBox 6">
            <a:extLst>
              <a:ext uri="{FF2B5EF4-FFF2-40B4-BE49-F238E27FC236}">
                <a16:creationId xmlns:a16="http://schemas.microsoft.com/office/drawing/2014/main" id="{1F59E991-7E89-3A58-6D60-4D83B37D90A7}"/>
              </a:ext>
            </a:extLst>
          </p:cNvPr>
          <p:cNvSpPr txBox="1"/>
          <p:nvPr/>
        </p:nvSpPr>
        <p:spPr>
          <a:xfrm>
            <a:off x="3769401" y="2566433"/>
            <a:ext cx="3089129" cy="230832"/>
          </a:xfrm>
          <a:prstGeom prst="rect">
            <a:avLst/>
          </a:prstGeom>
          <a:noFill/>
        </p:spPr>
        <p:txBody>
          <a:bodyPr wrap="square" rtlCol="0">
            <a:spAutoFit/>
          </a:bodyPr>
          <a:lstStyle/>
          <a:p>
            <a:r>
              <a:rPr lang="en-US" sz="900" b="1" dirty="0">
                <a:latin typeface="Albert Sans" panose="020B0604020202020204" charset="0"/>
              </a:rPr>
              <a:t>9. Finding out the optimal value for learning rate</a:t>
            </a:r>
            <a:endParaRPr lang="en-SG" sz="900" b="1" dirty="0">
              <a:latin typeface="Albert Sans" panose="020B0604020202020204" charset="0"/>
            </a:endParaRPr>
          </a:p>
        </p:txBody>
      </p:sp>
      <p:sp>
        <p:nvSpPr>
          <p:cNvPr id="8" name="TextBox 7">
            <a:extLst>
              <a:ext uri="{FF2B5EF4-FFF2-40B4-BE49-F238E27FC236}">
                <a16:creationId xmlns:a16="http://schemas.microsoft.com/office/drawing/2014/main" id="{1E9964B8-758F-0E1C-34F5-86217F504EAE}"/>
              </a:ext>
            </a:extLst>
          </p:cNvPr>
          <p:cNvSpPr txBox="1"/>
          <p:nvPr/>
        </p:nvSpPr>
        <p:spPr>
          <a:xfrm>
            <a:off x="4914451" y="716504"/>
            <a:ext cx="5054712" cy="369332"/>
          </a:xfrm>
          <a:prstGeom prst="rect">
            <a:avLst/>
          </a:prstGeom>
          <a:noFill/>
        </p:spPr>
        <p:txBody>
          <a:bodyPr wrap="square" rtlCol="0">
            <a:spAutoFit/>
          </a:bodyPr>
          <a:lstStyle/>
          <a:p>
            <a:r>
              <a:rPr lang="en-US" sz="900" b="1" dirty="0">
                <a:latin typeface="Albert Sans" panose="020B0604020202020204" charset="0"/>
              </a:rPr>
              <a:t>7. Finding the optimal number of actions</a:t>
            </a:r>
          </a:p>
          <a:p>
            <a:endParaRPr lang="en-SG" sz="900" b="1" dirty="0">
              <a:latin typeface="Albert Sans" panose="020B0604020202020204" charset="0"/>
            </a:endParaRPr>
          </a:p>
        </p:txBody>
      </p:sp>
      <p:sp>
        <p:nvSpPr>
          <p:cNvPr id="9" name="TextBox 8">
            <a:extLst>
              <a:ext uri="{FF2B5EF4-FFF2-40B4-BE49-F238E27FC236}">
                <a16:creationId xmlns:a16="http://schemas.microsoft.com/office/drawing/2014/main" id="{51A1DB75-B069-61F6-B3FB-4D68022F964C}"/>
              </a:ext>
            </a:extLst>
          </p:cNvPr>
          <p:cNvSpPr txBox="1"/>
          <p:nvPr/>
        </p:nvSpPr>
        <p:spPr>
          <a:xfrm>
            <a:off x="534254" y="2566433"/>
            <a:ext cx="4004196" cy="230832"/>
          </a:xfrm>
          <a:prstGeom prst="rect">
            <a:avLst/>
          </a:prstGeom>
          <a:noFill/>
        </p:spPr>
        <p:txBody>
          <a:bodyPr wrap="square" rtlCol="0">
            <a:spAutoFit/>
          </a:bodyPr>
          <a:lstStyle/>
          <a:p>
            <a:r>
              <a:rPr lang="en-US" sz="900" b="1" dirty="0">
                <a:latin typeface="Albert Sans" panose="020B0604020202020204" charset="0"/>
              </a:rPr>
              <a:t>8. Finding out the optimal value for Gamma</a:t>
            </a:r>
            <a:endParaRPr lang="en-SG" sz="900" b="1" dirty="0">
              <a:latin typeface="Albert Sans" panose="020B0604020202020204" charset="0"/>
            </a:endParaRPr>
          </a:p>
        </p:txBody>
      </p:sp>
      <p:sp>
        <p:nvSpPr>
          <p:cNvPr id="2" name="TextBox 1">
            <a:extLst>
              <a:ext uri="{FF2B5EF4-FFF2-40B4-BE49-F238E27FC236}">
                <a16:creationId xmlns:a16="http://schemas.microsoft.com/office/drawing/2014/main" id="{C0AB7973-455F-78ED-93AB-9003763F2CBC}"/>
              </a:ext>
            </a:extLst>
          </p:cNvPr>
          <p:cNvSpPr txBox="1"/>
          <p:nvPr/>
        </p:nvSpPr>
        <p:spPr>
          <a:xfrm>
            <a:off x="534254" y="716504"/>
            <a:ext cx="4716911" cy="230832"/>
          </a:xfrm>
          <a:prstGeom prst="rect">
            <a:avLst/>
          </a:prstGeom>
          <a:noFill/>
        </p:spPr>
        <p:txBody>
          <a:bodyPr wrap="square" rtlCol="0">
            <a:spAutoFit/>
          </a:bodyPr>
          <a:lstStyle/>
          <a:p>
            <a:r>
              <a:rPr lang="en-US" sz="900" b="1" dirty="0">
                <a:latin typeface="Albert Sans" panose="020B0604020202020204" charset="0"/>
              </a:rPr>
              <a:t>6. Increase the number of Dense Neurons</a:t>
            </a:r>
            <a:endParaRPr lang="en-SG" sz="900" b="1" dirty="0">
              <a:latin typeface="Albert Sans" panose="020B0604020202020204" charset="0"/>
            </a:endParaRPr>
          </a:p>
        </p:txBody>
      </p:sp>
      <p:sp>
        <p:nvSpPr>
          <p:cNvPr id="16" name="TextBox 15">
            <a:extLst>
              <a:ext uri="{FF2B5EF4-FFF2-40B4-BE49-F238E27FC236}">
                <a16:creationId xmlns:a16="http://schemas.microsoft.com/office/drawing/2014/main" id="{551FC886-1162-6B96-7DDF-89DC99C3331C}"/>
              </a:ext>
            </a:extLst>
          </p:cNvPr>
          <p:cNvSpPr txBox="1"/>
          <p:nvPr/>
        </p:nvSpPr>
        <p:spPr>
          <a:xfrm>
            <a:off x="7315171" y="2566433"/>
            <a:ext cx="1897638" cy="230832"/>
          </a:xfrm>
          <a:prstGeom prst="rect">
            <a:avLst/>
          </a:prstGeom>
          <a:noFill/>
        </p:spPr>
        <p:txBody>
          <a:bodyPr wrap="square" rtlCol="0">
            <a:spAutoFit/>
          </a:bodyPr>
          <a:lstStyle/>
          <a:p>
            <a:r>
              <a:rPr lang="en-US" sz="900" b="1" dirty="0">
                <a:latin typeface="Albert Sans" panose="020B0604020202020204" charset="0"/>
              </a:rPr>
              <a:t>10. Best DQN Model</a:t>
            </a:r>
            <a:endParaRPr lang="en-SG" sz="900" b="1" dirty="0">
              <a:latin typeface="Albert Sans" panose="020B0604020202020204" charset="0"/>
            </a:endParaRPr>
          </a:p>
        </p:txBody>
      </p:sp>
      <p:sp>
        <p:nvSpPr>
          <p:cNvPr id="4" name="Google Shape;249;p41">
            <a:extLst>
              <a:ext uri="{FF2B5EF4-FFF2-40B4-BE49-F238E27FC236}">
                <a16:creationId xmlns:a16="http://schemas.microsoft.com/office/drawing/2014/main" id="{2ACE2D67-EF0B-F511-C34C-2398D71B2EB1}"/>
              </a:ext>
            </a:extLst>
          </p:cNvPr>
          <p:cNvSpPr txBox="1">
            <a:spLocks/>
          </p:cNvSpPr>
          <p:nvPr/>
        </p:nvSpPr>
        <p:spPr>
          <a:xfrm>
            <a:off x="534254" y="900313"/>
            <a:ext cx="3988706" cy="119768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1pPr>
            <a:lvl2pPr marL="914400" marR="0" lvl="1"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2pPr>
            <a:lvl3pPr marL="1371600" marR="0" lvl="2"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3pPr>
            <a:lvl4pPr marL="1828800" marR="0" lvl="3"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4pPr>
            <a:lvl5pPr marL="2286000" marR="0" lvl="4"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5pPr>
            <a:lvl6pPr marL="2743200" marR="0" lvl="5"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6pPr>
            <a:lvl7pPr marL="3200400" marR="0" lvl="6"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7pPr>
            <a:lvl8pPr marL="3657600" marR="0" lvl="7"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8pPr>
            <a:lvl9pPr marL="4114800" marR="0" lvl="8"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9pPr>
          </a:lstStyle>
          <a:p>
            <a:pPr marL="0" indent="0"/>
            <a:r>
              <a:rPr lang="en-US" sz="900" dirty="0">
                <a:latin typeface="+mn-lt"/>
              </a:rPr>
              <a:t>We increased the number of dense neurons to stabilize training. More neurons capture complex relationships better, improving Q-function approximation and resulting in more stable learning.</a:t>
            </a:r>
          </a:p>
        </p:txBody>
      </p:sp>
      <p:sp>
        <p:nvSpPr>
          <p:cNvPr id="5" name="Google Shape;249;p41">
            <a:extLst>
              <a:ext uri="{FF2B5EF4-FFF2-40B4-BE49-F238E27FC236}">
                <a16:creationId xmlns:a16="http://schemas.microsoft.com/office/drawing/2014/main" id="{6AB4F53B-3E44-190A-BCC9-213BD0E7AE3B}"/>
              </a:ext>
            </a:extLst>
          </p:cNvPr>
          <p:cNvSpPr txBox="1">
            <a:spLocks/>
          </p:cNvSpPr>
          <p:nvPr/>
        </p:nvSpPr>
        <p:spPr>
          <a:xfrm>
            <a:off x="4914451" y="926284"/>
            <a:ext cx="3988706" cy="119768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1pPr>
            <a:lvl2pPr marL="914400" marR="0" lvl="1"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2pPr>
            <a:lvl3pPr marL="1371600" marR="0" lvl="2"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3pPr>
            <a:lvl4pPr marL="1828800" marR="0" lvl="3"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4pPr>
            <a:lvl5pPr marL="2286000" marR="0" lvl="4"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5pPr>
            <a:lvl6pPr marL="2743200" marR="0" lvl="5"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6pPr>
            <a:lvl7pPr marL="3200400" marR="0" lvl="6"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7pPr>
            <a:lvl8pPr marL="3657600" marR="0" lvl="7"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8pPr>
            <a:lvl9pPr marL="4114800" marR="0" lvl="8"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9pPr>
          </a:lstStyle>
          <a:p>
            <a:pPr marL="0" indent="0"/>
            <a:r>
              <a:rPr lang="en-US" sz="900" dirty="0">
                <a:latin typeface="+mn-lt"/>
              </a:rPr>
              <a:t>We will test different action numbers (3, 5, 21) to find the most stable training. A larger action space allows more exploration but can cause instability, while a smaller space simplifies learning but may limit optimal policy discovery.</a:t>
            </a:r>
          </a:p>
        </p:txBody>
      </p:sp>
      <p:sp>
        <p:nvSpPr>
          <p:cNvPr id="6" name="Google Shape;249;p41">
            <a:extLst>
              <a:ext uri="{FF2B5EF4-FFF2-40B4-BE49-F238E27FC236}">
                <a16:creationId xmlns:a16="http://schemas.microsoft.com/office/drawing/2014/main" id="{AED9505B-2CA7-CB40-8AD4-3669E09895DD}"/>
              </a:ext>
            </a:extLst>
          </p:cNvPr>
          <p:cNvSpPr txBox="1">
            <a:spLocks/>
          </p:cNvSpPr>
          <p:nvPr/>
        </p:nvSpPr>
        <p:spPr>
          <a:xfrm>
            <a:off x="534254" y="2732558"/>
            <a:ext cx="2852376" cy="119768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1pPr>
            <a:lvl2pPr marL="914400" marR="0" lvl="1"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2pPr>
            <a:lvl3pPr marL="1371600" marR="0" lvl="2"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3pPr>
            <a:lvl4pPr marL="1828800" marR="0" lvl="3"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4pPr>
            <a:lvl5pPr marL="2286000" marR="0" lvl="4"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5pPr>
            <a:lvl6pPr marL="2743200" marR="0" lvl="5"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6pPr>
            <a:lvl7pPr marL="3200400" marR="0" lvl="6"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7pPr>
            <a:lvl8pPr marL="3657600" marR="0" lvl="7"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8pPr>
            <a:lvl9pPr marL="4114800" marR="0" lvl="8"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9pPr>
          </a:lstStyle>
          <a:p>
            <a:pPr marL="0" indent="0"/>
            <a:r>
              <a:rPr lang="en-US" sz="900" dirty="0">
                <a:latin typeface="+mn-lt"/>
              </a:rPr>
              <a:t>We will test gamma values [0.9, 0.94, 0.98] to find the best balance between considering future rewards and training stability. Our goal is to stabilize DQN training by evaluating high gamma values.</a:t>
            </a:r>
          </a:p>
        </p:txBody>
      </p:sp>
      <p:sp>
        <p:nvSpPr>
          <p:cNvPr id="10" name="Google Shape;249;p41">
            <a:extLst>
              <a:ext uri="{FF2B5EF4-FFF2-40B4-BE49-F238E27FC236}">
                <a16:creationId xmlns:a16="http://schemas.microsoft.com/office/drawing/2014/main" id="{F4BDE1FB-490F-DC6F-B0E8-5C2B07C77C68}"/>
              </a:ext>
            </a:extLst>
          </p:cNvPr>
          <p:cNvSpPr txBox="1">
            <a:spLocks/>
          </p:cNvSpPr>
          <p:nvPr/>
        </p:nvSpPr>
        <p:spPr>
          <a:xfrm>
            <a:off x="3769401" y="2773381"/>
            <a:ext cx="2788431" cy="119768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1pPr>
            <a:lvl2pPr marL="914400" marR="0" lvl="1"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2pPr>
            <a:lvl3pPr marL="1371600" marR="0" lvl="2"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3pPr>
            <a:lvl4pPr marL="1828800" marR="0" lvl="3"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4pPr>
            <a:lvl5pPr marL="2286000" marR="0" lvl="4"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5pPr>
            <a:lvl6pPr marL="2743200" marR="0" lvl="5"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6pPr>
            <a:lvl7pPr marL="3200400" marR="0" lvl="6"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7pPr>
            <a:lvl8pPr marL="3657600" marR="0" lvl="7"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8pPr>
            <a:lvl9pPr marL="4114800" marR="0" lvl="8"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9pPr>
          </a:lstStyle>
          <a:p>
            <a:pPr marL="0" indent="0"/>
            <a:r>
              <a:rPr lang="en-US" sz="900" dirty="0">
                <a:latin typeface="+mn-lt"/>
              </a:rPr>
              <a:t>We will test learning rates [0.001, 0.01, 0.05] to find the best balance between rapid learning and stability in DQN training. Our goal is to stabilize training and ensure efficient learning without causing instability, starting from an initial learning rate of 0.01.</a:t>
            </a:r>
          </a:p>
        </p:txBody>
      </p:sp>
    </p:spTree>
    <p:extLst>
      <p:ext uri="{BB962C8B-B14F-4D97-AF65-F5344CB8AC3E}">
        <p14:creationId xmlns:p14="http://schemas.microsoft.com/office/powerpoint/2010/main" val="73892524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41"/>
          <p:cNvSpPr txBox="1">
            <a:spLocks noGrp="1"/>
          </p:cNvSpPr>
          <p:nvPr>
            <p:ph type="subTitle" idx="1"/>
          </p:nvPr>
        </p:nvSpPr>
        <p:spPr>
          <a:xfrm>
            <a:off x="715100" y="1228701"/>
            <a:ext cx="5427920" cy="3503805"/>
          </a:xfrm>
          <a:prstGeom prst="rect">
            <a:avLst/>
          </a:prstGeom>
        </p:spPr>
        <p:txBody>
          <a:bodyPr spcFirstLastPara="1" wrap="square" lIns="91425" tIns="91425" rIns="91425" bIns="91425" anchor="t" anchorCtr="0">
            <a:noAutofit/>
          </a:bodyPr>
          <a:lstStyle/>
          <a:p>
            <a:pPr marL="0" lvl="0" indent="0"/>
            <a:r>
              <a:rPr lang="en-SG" sz="800" b="1" dirty="0">
                <a:latin typeface="+mn-lt"/>
              </a:rPr>
              <a:t>What is the learning rate in DQN</a:t>
            </a:r>
          </a:p>
          <a:p>
            <a:pPr marL="171450" lvl="0" indent="-171450">
              <a:buFont typeface="Arial" panose="020B0604020202020204" pitchFamily="34" charset="0"/>
              <a:buChar char="•"/>
            </a:pPr>
            <a:r>
              <a:rPr lang="en-SG" sz="800" dirty="0">
                <a:latin typeface="+mn-lt"/>
              </a:rPr>
              <a:t>The learning rate is a hyperparameter used in the optimizer of Deep Q-Networks (DQN). It dictates the size of the steps taken during the optimization process when adjusting the weights of the network. In the context of DQN, the optimizer is typically used to minimize the loss between the predicted Q-values and the target Q-values.</a:t>
            </a:r>
          </a:p>
          <a:p>
            <a:pPr marL="0" lvl="0" indent="0"/>
            <a:endParaRPr lang="en-SG" sz="800" dirty="0">
              <a:latin typeface="+mn-lt"/>
            </a:endParaRPr>
          </a:p>
          <a:p>
            <a:pPr marL="0" lvl="0" indent="0"/>
            <a:r>
              <a:rPr lang="en-SG" sz="800" b="1" dirty="0">
                <a:latin typeface="+mn-lt"/>
              </a:rPr>
              <a:t>How learning rate affects training stability</a:t>
            </a:r>
          </a:p>
          <a:p>
            <a:pPr marL="171450" lvl="0" indent="-171450">
              <a:buFont typeface="Arial" panose="020B0604020202020204" pitchFamily="34" charset="0"/>
              <a:buChar char="•"/>
            </a:pPr>
            <a:r>
              <a:rPr lang="en-SG" sz="800" dirty="0">
                <a:latin typeface="+mn-lt"/>
              </a:rPr>
              <a:t>A high learning rate can lead to faster convergence, as the model makes larger updates to the weights during training. If the learning rate is too high, it can cause the model to overshoot the optimal weights, leading to divergent behaviour where the model oscillates or fails to converge. This instability can manifest as large fluctuations in the loss function or Q-values, preventing the model from settling into a stable and accurate solution.</a:t>
            </a:r>
          </a:p>
          <a:p>
            <a:pPr marL="171450" lvl="0" indent="-171450">
              <a:buFont typeface="Arial" panose="020B0604020202020204" pitchFamily="34" charset="0"/>
              <a:buChar char="•"/>
            </a:pPr>
            <a:r>
              <a:rPr lang="en-SG" sz="800" dirty="0">
                <a:latin typeface="+mn-lt"/>
              </a:rPr>
              <a:t>A lower learning rate usually results in more stable and gradual updates to the model's weights, reducing the risk of overshooting and allowing the model to converge smoothly. However, if the learning rate is too low, the training process can become very slow, requiring many iterations to make meaningful progress. The model might also get stuck in local minima, where it doesn't improve significantly because the updates are too small.</a:t>
            </a:r>
          </a:p>
          <a:p>
            <a:pPr marL="0" lvl="0" indent="0"/>
            <a:endParaRPr lang="en-SG" sz="800" dirty="0">
              <a:latin typeface="+mn-lt"/>
            </a:endParaRPr>
          </a:p>
          <a:p>
            <a:pPr marL="0" lvl="0" indent="0"/>
            <a:r>
              <a:rPr lang="en-SG" sz="800" b="1" dirty="0">
                <a:latin typeface="+mn-lt"/>
              </a:rPr>
              <a:t>What will we be doing</a:t>
            </a:r>
          </a:p>
          <a:p>
            <a:pPr marL="171450" lvl="0" indent="-171450">
              <a:buFont typeface="Arial" panose="020B0604020202020204" pitchFamily="34" charset="0"/>
              <a:buChar char="•"/>
            </a:pPr>
            <a:r>
              <a:rPr lang="en-SG" sz="800" dirty="0">
                <a:latin typeface="+mn-lt"/>
              </a:rPr>
              <a:t>Since our goal is to stabilize the training of the DQN, we will test three different learning rates to assess how they impact the stability and effectiveness of the learning process. By evaluating these learning rates, we aim to determine which one provides the best balance between rapid learning and stable convergence. Specifically, we want to identify a learning rate that allows the DQN to learn efficiently without causing instability.</a:t>
            </a:r>
          </a:p>
          <a:p>
            <a:pPr marL="171450" lvl="0" indent="-171450">
              <a:buFont typeface="Arial" panose="020B0604020202020204" pitchFamily="34" charset="0"/>
              <a:buChar char="•"/>
            </a:pPr>
            <a:r>
              <a:rPr lang="en-SG" sz="800" dirty="0">
                <a:latin typeface="+mn-lt"/>
              </a:rPr>
              <a:t>Initial value of learning rate: 0.01</a:t>
            </a:r>
          </a:p>
          <a:p>
            <a:pPr marL="171450" lvl="0" indent="-171450">
              <a:buFont typeface="Arial" panose="020B0604020202020204" pitchFamily="34" charset="0"/>
              <a:buChar char="•"/>
            </a:pPr>
            <a:r>
              <a:rPr lang="en-SG" sz="800" dirty="0">
                <a:latin typeface="+mn-lt"/>
              </a:rPr>
              <a:t>Value of Gamma that we will be trying: [0.001, 0.01, 0.05]</a:t>
            </a:r>
          </a:p>
        </p:txBody>
      </p:sp>
      <p:sp>
        <p:nvSpPr>
          <p:cNvPr id="250" name="Google Shape;250;p41"/>
          <p:cNvSpPr txBox="1">
            <a:spLocks noGrp="1"/>
          </p:cNvSpPr>
          <p:nvPr>
            <p:ph type="title"/>
          </p:nvPr>
        </p:nvSpPr>
        <p:spPr>
          <a:xfrm>
            <a:off x="715100" y="535000"/>
            <a:ext cx="7713900" cy="548700"/>
          </a:xfrm>
          <a:prstGeom prst="rect">
            <a:avLst/>
          </a:prstGeom>
        </p:spPr>
        <p:txBody>
          <a:bodyPr spcFirstLastPara="1" wrap="square" lIns="91425" tIns="91425" rIns="91425" bIns="91425" anchor="t" anchorCtr="0">
            <a:noAutofit/>
          </a:bodyPr>
          <a:lstStyle/>
          <a:p>
            <a:pPr lvl="0"/>
            <a:r>
              <a:rPr lang="en-SG" dirty="0">
                <a:latin typeface="+mn-lt"/>
              </a:rPr>
              <a:t>Finding out the optimal value for learning rate</a:t>
            </a:r>
          </a:p>
        </p:txBody>
      </p:sp>
      <p:pic>
        <p:nvPicPr>
          <p:cNvPr id="4" name="Picture 3">
            <a:extLst>
              <a:ext uri="{FF2B5EF4-FFF2-40B4-BE49-F238E27FC236}">
                <a16:creationId xmlns:a16="http://schemas.microsoft.com/office/drawing/2014/main" id="{EE108587-0C56-2814-6BC0-0662FE5E02D0}"/>
              </a:ext>
            </a:extLst>
          </p:cNvPr>
          <p:cNvPicPr>
            <a:picLocks noChangeAspect="1"/>
          </p:cNvPicPr>
          <p:nvPr/>
        </p:nvPicPr>
        <p:blipFill>
          <a:blip r:embed="rId3"/>
          <a:stretch>
            <a:fillRect/>
          </a:stretch>
        </p:blipFill>
        <p:spPr>
          <a:xfrm>
            <a:off x="6806330" y="1408078"/>
            <a:ext cx="1388268" cy="332442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57013711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41"/>
          <p:cNvSpPr txBox="1">
            <a:spLocks noGrp="1"/>
          </p:cNvSpPr>
          <p:nvPr>
            <p:ph type="subTitle" idx="1"/>
          </p:nvPr>
        </p:nvSpPr>
        <p:spPr>
          <a:xfrm>
            <a:off x="715100" y="1228701"/>
            <a:ext cx="4299509" cy="3503805"/>
          </a:xfrm>
          <a:prstGeom prst="rect">
            <a:avLst/>
          </a:prstGeom>
        </p:spPr>
        <p:txBody>
          <a:bodyPr spcFirstLastPara="1" wrap="square" lIns="91425" tIns="91425" rIns="91425" bIns="91425" anchor="t" anchorCtr="0">
            <a:noAutofit/>
          </a:bodyPr>
          <a:lstStyle/>
          <a:p>
            <a:pPr marL="0" lvl="0" indent="0"/>
            <a:r>
              <a:rPr lang="en-SG" sz="800" dirty="0">
                <a:latin typeface="+mn-lt"/>
              </a:rPr>
              <a:t>The DQN model with a learning rate of 0.001 is unable to balance the pendulum, as indicated by consistently low rewards, never exceeding -500. As shown in the GIF, when the pendulum reaches the upright position, it quickly falls back down because the DQN fails to maintain its balance. This suggests that the model has not learned the optimal policy for stabilizing the pendulum, likely due to insufficient learning progress at this learning rate.</a:t>
            </a:r>
          </a:p>
          <a:p>
            <a:pPr marL="0" lvl="0" indent="0"/>
            <a:endParaRPr lang="en-SG" sz="800" dirty="0">
              <a:latin typeface="+mn-lt"/>
            </a:endParaRPr>
          </a:p>
          <a:p>
            <a:pPr marL="0" lvl="0" indent="0"/>
            <a:r>
              <a:rPr lang="en-SG" sz="800" dirty="0">
                <a:latin typeface="+mn-lt"/>
              </a:rPr>
              <a:t>The DQN models with learning rates of 0.01 and 0.05 are able to balance the pendulum. The GIFs show that the DQNs can maintain the pendulum in an upright and steady position. This demonstrates that these models have successfully learned the optimal policy for balancing the pendulum, indicating effective training and model convergence.</a:t>
            </a:r>
          </a:p>
          <a:p>
            <a:pPr marL="0" lvl="0" indent="0"/>
            <a:endParaRPr lang="en-SG" sz="800" dirty="0">
              <a:latin typeface="+mn-lt"/>
            </a:endParaRPr>
          </a:p>
          <a:p>
            <a:pPr marL="0" lvl="0" indent="0"/>
            <a:r>
              <a:rPr lang="en-SG" sz="800" dirty="0">
                <a:latin typeface="+mn-lt"/>
              </a:rPr>
              <a:t>In terms of stability, the model with a learning rate of 0.01 is the most stable, as evidenced by fewer violent spikes in the reward and moving average curves compared to the model with a learning rate of 0.05. The latter model experiences a sharp decrease in rewards around episodes 12 to 15.</a:t>
            </a:r>
          </a:p>
          <a:p>
            <a:pPr marL="0" lvl="0" indent="0"/>
            <a:endParaRPr lang="en-SG" sz="800" dirty="0">
              <a:latin typeface="+mn-lt"/>
            </a:endParaRPr>
          </a:p>
          <a:p>
            <a:pPr marL="0" lvl="0" indent="0"/>
            <a:r>
              <a:rPr lang="en-SG" sz="800" dirty="0">
                <a:latin typeface="+mn-lt"/>
              </a:rPr>
              <a:t>We will use learning rate of 0.01 for future models.</a:t>
            </a:r>
          </a:p>
        </p:txBody>
      </p:sp>
      <p:sp>
        <p:nvSpPr>
          <p:cNvPr id="250" name="Google Shape;250;p41"/>
          <p:cNvSpPr txBox="1">
            <a:spLocks noGrp="1"/>
          </p:cNvSpPr>
          <p:nvPr>
            <p:ph type="title"/>
          </p:nvPr>
        </p:nvSpPr>
        <p:spPr>
          <a:xfrm>
            <a:off x="715100" y="535000"/>
            <a:ext cx="8190572" cy="548700"/>
          </a:xfrm>
          <a:prstGeom prst="rect">
            <a:avLst/>
          </a:prstGeom>
        </p:spPr>
        <p:txBody>
          <a:bodyPr spcFirstLastPara="1" wrap="square" lIns="91425" tIns="91425" rIns="91425" bIns="91425" anchor="t" anchorCtr="0">
            <a:noAutofit/>
          </a:bodyPr>
          <a:lstStyle/>
          <a:p>
            <a:pPr lvl="0"/>
            <a:r>
              <a:rPr lang="en-SG" dirty="0">
                <a:latin typeface="+mn-lt"/>
              </a:rPr>
              <a:t>Finding out the optimal value for learning rate evaluation</a:t>
            </a:r>
          </a:p>
        </p:txBody>
      </p:sp>
      <p:pic>
        <p:nvPicPr>
          <p:cNvPr id="3" name="Picture 2">
            <a:extLst>
              <a:ext uri="{FF2B5EF4-FFF2-40B4-BE49-F238E27FC236}">
                <a16:creationId xmlns:a16="http://schemas.microsoft.com/office/drawing/2014/main" id="{403663FB-3204-DD11-5B7E-4780899F68BA}"/>
              </a:ext>
            </a:extLst>
          </p:cNvPr>
          <p:cNvPicPr>
            <a:picLocks noChangeAspect="1"/>
          </p:cNvPicPr>
          <p:nvPr/>
        </p:nvPicPr>
        <p:blipFill>
          <a:blip r:embed="rId3"/>
          <a:stretch>
            <a:fillRect/>
          </a:stretch>
        </p:blipFill>
        <p:spPr>
          <a:xfrm>
            <a:off x="6165130" y="1268042"/>
            <a:ext cx="1772210" cy="111037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Picture 5">
            <a:extLst>
              <a:ext uri="{FF2B5EF4-FFF2-40B4-BE49-F238E27FC236}">
                <a16:creationId xmlns:a16="http://schemas.microsoft.com/office/drawing/2014/main" id="{FDB00654-4A18-5FFF-934A-D5DCDD5A0E04}"/>
              </a:ext>
            </a:extLst>
          </p:cNvPr>
          <p:cNvPicPr>
            <a:picLocks noChangeAspect="1"/>
          </p:cNvPicPr>
          <p:nvPr/>
        </p:nvPicPr>
        <p:blipFill>
          <a:blip r:embed="rId4"/>
          <a:stretch>
            <a:fillRect/>
          </a:stretch>
        </p:blipFill>
        <p:spPr>
          <a:xfrm>
            <a:off x="6165131" y="2538921"/>
            <a:ext cx="1772210" cy="93738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2290" name="Picture 2">
            <a:extLst>
              <a:ext uri="{FF2B5EF4-FFF2-40B4-BE49-F238E27FC236}">
                <a16:creationId xmlns:a16="http://schemas.microsoft.com/office/drawing/2014/main" id="{5D903208-8D18-06BE-4728-8A502AE2651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38056" y="3636810"/>
            <a:ext cx="780825" cy="78082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12292" name="Picture 4">
            <a:extLst>
              <a:ext uri="{FF2B5EF4-FFF2-40B4-BE49-F238E27FC236}">
                <a16:creationId xmlns:a16="http://schemas.microsoft.com/office/drawing/2014/main" id="{0AEA3AE2-BC87-3773-8FFA-8051A8ACC5E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58807" y="3636810"/>
            <a:ext cx="780825" cy="78082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12294" name="Picture 6">
            <a:extLst>
              <a:ext uri="{FF2B5EF4-FFF2-40B4-BE49-F238E27FC236}">
                <a16:creationId xmlns:a16="http://schemas.microsoft.com/office/drawing/2014/main" id="{64F5CE6E-1123-8F63-E3B6-A5CD433B369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79557" y="3636810"/>
            <a:ext cx="780825" cy="78082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7" name="Google Shape;249;p41">
            <a:extLst>
              <a:ext uri="{FF2B5EF4-FFF2-40B4-BE49-F238E27FC236}">
                <a16:creationId xmlns:a16="http://schemas.microsoft.com/office/drawing/2014/main" id="{5941E76E-8B15-2E22-B2AD-A03D1B79FB5D}"/>
              </a:ext>
            </a:extLst>
          </p:cNvPr>
          <p:cNvSpPr txBox="1">
            <a:spLocks/>
          </p:cNvSpPr>
          <p:nvPr/>
        </p:nvSpPr>
        <p:spPr>
          <a:xfrm>
            <a:off x="5777696" y="4462726"/>
            <a:ext cx="584545" cy="29154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1pPr>
            <a:lvl2pPr marL="914400" marR="0" lvl="1"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2pPr>
            <a:lvl3pPr marL="1371600" marR="0" lvl="2"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3pPr>
            <a:lvl4pPr marL="1828800" marR="0" lvl="3"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4pPr>
            <a:lvl5pPr marL="2286000" marR="0" lvl="4"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5pPr>
            <a:lvl6pPr marL="2743200" marR="0" lvl="5"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6pPr>
            <a:lvl7pPr marL="3200400" marR="0" lvl="6"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7pPr>
            <a:lvl8pPr marL="3657600" marR="0" lvl="7"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8pPr>
            <a:lvl9pPr marL="4114800" marR="0" lvl="8"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9pPr>
          </a:lstStyle>
          <a:p>
            <a:pPr marL="0" indent="0" algn="ctr"/>
            <a:r>
              <a:rPr lang="en-US" sz="600" b="1" dirty="0">
                <a:latin typeface="+mn-lt"/>
                <a:cs typeface="Calibri Light" panose="020F0302020204030204" pitchFamily="34" charset="0"/>
              </a:rPr>
              <a:t>0.001</a:t>
            </a:r>
            <a:endParaRPr lang="en-SG" sz="600" dirty="0">
              <a:latin typeface="+mn-lt"/>
              <a:cs typeface="Calibri Light" panose="020F0302020204030204" pitchFamily="34" charset="0"/>
            </a:endParaRPr>
          </a:p>
        </p:txBody>
      </p:sp>
      <p:sp>
        <p:nvSpPr>
          <p:cNvPr id="8" name="Google Shape;249;p41">
            <a:extLst>
              <a:ext uri="{FF2B5EF4-FFF2-40B4-BE49-F238E27FC236}">
                <a16:creationId xmlns:a16="http://schemas.microsoft.com/office/drawing/2014/main" id="{54E50C1F-85B8-F2B3-CF67-F2F436EA8840}"/>
              </a:ext>
            </a:extLst>
          </p:cNvPr>
          <p:cNvSpPr txBox="1">
            <a:spLocks/>
          </p:cNvSpPr>
          <p:nvPr/>
        </p:nvSpPr>
        <p:spPr>
          <a:xfrm>
            <a:off x="6756946" y="4462726"/>
            <a:ext cx="584545" cy="29154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1pPr>
            <a:lvl2pPr marL="914400" marR="0" lvl="1"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2pPr>
            <a:lvl3pPr marL="1371600" marR="0" lvl="2"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3pPr>
            <a:lvl4pPr marL="1828800" marR="0" lvl="3"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4pPr>
            <a:lvl5pPr marL="2286000" marR="0" lvl="4"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5pPr>
            <a:lvl6pPr marL="2743200" marR="0" lvl="5"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6pPr>
            <a:lvl7pPr marL="3200400" marR="0" lvl="6"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7pPr>
            <a:lvl8pPr marL="3657600" marR="0" lvl="7"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8pPr>
            <a:lvl9pPr marL="4114800" marR="0" lvl="8"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9pPr>
          </a:lstStyle>
          <a:p>
            <a:pPr marL="0" indent="0" algn="ctr"/>
            <a:r>
              <a:rPr lang="en-US" sz="600" b="1" dirty="0">
                <a:latin typeface="+mn-lt"/>
                <a:cs typeface="Calibri Light" panose="020F0302020204030204" pitchFamily="34" charset="0"/>
              </a:rPr>
              <a:t>0.01</a:t>
            </a:r>
            <a:endParaRPr lang="en-SG" sz="600" dirty="0">
              <a:latin typeface="+mn-lt"/>
              <a:cs typeface="Calibri Light" panose="020F0302020204030204" pitchFamily="34" charset="0"/>
            </a:endParaRPr>
          </a:p>
        </p:txBody>
      </p:sp>
      <p:sp>
        <p:nvSpPr>
          <p:cNvPr id="9" name="Google Shape;249;p41">
            <a:extLst>
              <a:ext uri="{FF2B5EF4-FFF2-40B4-BE49-F238E27FC236}">
                <a16:creationId xmlns:a16="http://schemas.microsoft.com/office/drawing/2014/main" id="{1D31A63D-90D5-12F8-1C00-B6F8E1AF20D6}"/>
              </a:ext>
            </a:extLst>
          </p:cNvPr>
          <p:cNvSpPr txBox="1">
            <a:spLocks/>
          </p:cNvSpPr>
          <p:nvPr/>
        </p:nvSpPr>
        <p:spPr>
          <a:xfrm>
            <a:off x="7736196" y="4462726"/>
            <a:ext cx="584545" cy="29154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1pPr>
            <a:lvl2pPr marL="914400" marR="0" lvl="1"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2pPr>
            <a:lvl3pPr marL="1371600" marR="0" lvl="2"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3pPr>
            <a:lvl4pPr marL="1828800" marR="0" lvl="3"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4pPr>
            <a:lvl5pPr marL="2286000" marR="0" lvl="4"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5pPr>
            <a:lvl6pPr marL="2743200" marR="0" lvl="5"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6pPr>
            <a:lvl7pPr marL="3200400" marR="0" lvl="6"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7pPr>
            <a:lvl8pPr marL="3657600" marR="0" lvl="7"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8pPr>
            <a:lvl9pPr marL="4114800" marR="0" lvl="8"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9pPr>
          </a:lstStyle>
          <a:p>
            <a:pPr marL="0" indent="0" algn="ctr"/>
            <a:r>
              <a:rPr lang="en-US" sz="600" b="1" dirty="0">
                <a:latin typeface="+mn-lt"/>
                <a:cs typeface="Calibri Light" panose="020F0302020204030204" pitchFamily="34" charset="0"/>
              </a:rPr>
              <a:t>0.05</a:t>
            </a:r>
            <a:endParaRPr lang="en-SG" sz="600" dirty="0">
              <a:latin typeface="+mn-lt"/>
              <a:cs typeface="Calibri Light" panose="020F0302020204030204" pitchFamily="34" charset="0"/>
            </a:endParaRPr>
          </a:p>
        </p:txBody>
      </p:sp>
    </p:spTree>
    <p:extLst>
      <p:ext uri="{BB962C8B-B14F-4D97-AF65-F5344CB8AC3E}">
        <p14:creationId xmlns:p14="http://schemas.microsoft.com/office/powerpoint/2010/main" val="74331654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41"/>
          <p:cNvSpPr txBox="1">
            <a:spLocks noGrp="1"/>
          </p:cNvSpPr>
          <p:nvPr>
            <p:ph type="subTitle" idx="1"/>
          </p:nvPr>
        </p:nvSpPr>
        <p:spPr>
          <a:xfrm>
            <a:off x="171740" y="1550577"/>
            <a:ext cx="4239755" cy="3503805"/>
          </a:xfrm>
          <a:prstGeom prst="rect">
            <a:avLst/>
          </a:prstGeom>
        </p:spPr>
        <p:txBody>
          <a:bodyPr spcFirstLastPara="1" wrap="square" lIns="91425" tIns="91425" rIns="91425" bIns="91425" anchor="t" anchorCtr="0">
            <a:noAutofit/>
          </a:bodyPr>
          <a:lstStyle/>
          <a:p>
            <a:pPr marL="0" lvl="0" indent="0"/>
            <a:r>
              <a:rPr lang="en-SG" sz="800" b="1" dirty="0">
                <a:latin typeface="+mn-lt"/>
              </a:rPr>
              <a:t>We have used the Exploration vs Exploitation</a:t>
            </a:r>
          </a:p>
          <a:p>
            <a:pPr marL="0" lvl="0" indent="0"/>
            <a:r>
              <a:rPr lang="en-SG" sz="800" dirty="0">
                <a:latin typeface="+mn-lt"/>
              </a:rPr>
              <a:t>This approach encourages the agent to explore various actions, thus gathering diverse experiences during the early stages of training. As the agent learns more about the environment, the epsilon value decreases, allowing the agent to exploit the learned policy more effectively. This balance prevents the agent from getting stuck in suboptimal policies and helps in stabilizing learning.</a:t>
            </a:r>
          </a:p>
          <a:p>
            <a:pPr marL="0" lvl="0" indent="0"/>
            <a:endParaRPr lang="en-SG" sz="800" dirty="0">
              <a:latin typeface="+mn-lt"/>
            </a:endParaRPr>
          </a:p>
          <a:p>
            <a:pPr marL="0" lvl="0" indent="0"/>
            <a:r>
              <a:rPr lang="en-SG" sz="800" b="1" dirty="0">
                <a:latin typeface="+mn-lt"/>
              </a:rPr>
              <a:t>We have used soft updates instead of hard updates</a:t>
            </a:r>
          </a:p>
          <a:p>
            <a:pPr marL="0" lvl="0" indent="0"/>
            <a:r>
              <a:rPr lang="en-SG" sz="800" dirty="0">
                <a:latin typeface="+mn-lt"/>
              </a:rPr>
              <a:t>We opted for soft updates to stabilize the training by gradually updating the target network's weights based on the main network's weights. This reduces the likelihood of drastic changes in the Q-values, which can occur with hard updates, and ensures a more stable convergence by preventing large oscillations or divergence in the learning process.</a:t>
            </a:r>
          </a:p>
          <a:p>
            <a:pPr marL="0" lvl="0" indent="0"/>
            <a:endParaRPr lang="en-SG" sz="800" b="1" dirty="0">
              <a:latin typeface="+mn-lt"/>
            </a:endParaRPr>
          </a:p>
          <a:p>
            <a:pPr marL="0" lvl="0" indent="0"/>
            <a:r>
              <a:rPr lang="en-SG" sz="800" b="1" dirty="0">
                <a:latin typeface="+mn-lt"/>
              </a:rPr>
              <a:t>We have decreased number of episodes</a:t>
            </a:r>
          </a:p>
          <a:p>
            <a:pPr marL="0" lvl="0" indent="0"/>
            <a:r>
              <a:rPr lang="en-SG" sz="800" dirty="0">
                <a:latin typeface="+mn-lt"/>
              </a:rPr>
              <a:t>By reducing the number of episodes, we focus on the quality of learning rather than quantity. This decision was based on observing that the agent's performance reached a strong level and fluctuated around an acceptable reward range within the set episodes. This approach prevents unnecessary training and potential overfitting, thereby stabilizing the training process.</a:t>
            </a:r>
          </a:p>
          <a:p>
            <a:pPr marL="0" lvl="0" indent="0"/>
            <a:endParaRPr lang="en-SG" sz="800" b="1" dirty="0">
              <a:latin typeface="+mn-lt"/>
            </a:endParaRPr>
          </a:p>
          <a:p>
            <a:pPr marL="0" lvl="0" indent="0"/>
            <a:r>
              <a:rPr lang="en-SG" sz="800" b="1" dirty="0">
                <a:latin typeface="+mn-lt"/>
              </a:rPr>
              <a:t>We have Found the optimal value of tau to be at 0.01</a:t>
            </a:r>
          </a:p>
          <a:p>
            <a:pPr marL="0" lvl="0" indent="0"/>
            <a:r>
              <a:rPr lang="en-SG" sz="800" dirty="0">
                <a:latin typeface="+mn-lt"/>
              </a:rPr>
              <a:t>The optimal tau value of 0.01 for soft updates ensures a stable and controlled update to the target network. A low tau value helps in smoothing out the updates, thereby avoiding abrupt changes that could destabilize the learning process.</a:t>
            </a:r>
          </a:p>
        </p:txBody>
      </p:sp>
      <p:sp>
        <p:nvSpPr>
          <p:cNvPr id="250" name="Google Shape;250;p41"/>
          <p:cNvSpPr txBox="1">
            <a:spLocks noGrp="1"/>
          </p:cNvSpPr>
          <p:nvPr>
            <p:ph type="title"/>
          </p:nvPr>
        </p:nvSpPr>
        <p:spPr>
          <a:xfrm>
            <a:off x="715100" y="535000"/>
            <a:ext cx="7713900" cy="548700"/>
          </a:xfrm>
          <a:prstGeom prst="rect">
            <a:avLst/>
          </a:prstGeom>
        </p:spPr>
        <p:txBody>
          <a:bodyPr spcFirstLastPara="1" wrap="square" lIns="91425" tIns="91425" rIns="91425" bIns="91425" anchor="t" anchorCtr="0">
            <a:noAutofit/>
          </a:bodyPr>
          <a:lstStyle/>
          <a:p>
            <a:pPr lvl="0"/>
            <a:r>
              <a:rPr lang="en-SG" dirty="0">
                <a:latin typeface="+mn-lt"/>
              </a:rPr>
              <a:t>Best Model for DQN</a:t>
            </a:r>
          </a:p>
        </p:txBody>
      </p:sp>
      <p:sp>
        <p:nvSpPr>
          <p:cNvPr id="2" name="Google Shape;249;p41">
            <a:extLst>
              <a:ext uri="{FF2B5EF4-FFF2-40B4-BE49-F238E27FC236}">
                <a16:creationId xmlns:a16="http://schemas.microsoft.com/office/drawing/2014/main" id="{1E76326D-A881-B437-D5D0-B45A93AC74EF}"/>
              </a:ext>
            </a:extLst>
          </p:cNvPr>
          <p:cNvSpPr txBox="1">
            <a:spLocks/>
          </p:cNvSpPr>
          <p:nvPr/>
        </p:nvSpPr>
        <p:spPr>
          <a:xfrm>
            <a:off x="4635230" y="1550577"/>
            <a:ext cx="4398523" cy="350380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1pPr>
            <a:lvl2pPr marL="914400" marR="0" lvl="1"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2pPr>
            <a:lvl3pPr marL="1371600" marR="0" lvl="2"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3pPr>
            <a:lvl4pPr marL="1828800" marR="0" lvl="3"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4pPr>
            <a:lvl5pPr marL="2286000" marR="0" lvl="4"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5pPr>
            <a:lvl6pPr marL="2743200" marR="0" lvl="5"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6pPr>
            <a:lvl7pPr marL="3200400" marR="0" lvl="6"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7pPr>
            <a:lvl8pPr marL="3657600" marR="0" lvl="7"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8pPr>
            <a:lvl9pPr marL="4114800" marR="0" lvl="8"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9pPr>
          </a:lstStyle>
          <a:p>
            <a:pPr marL="0" indent="0"/>
            <a:r>
              <a:rPr lang="en-SG" sz="800" b="1" dirty="0">
                <a:latin typeface="+mn-lt"/>
              </a:rPr>
              <a:t>We have increased the number of dense neurons</a:t>
            </a:r>
          </a:p>
          <a:p>
            <a:pPr marL="0" indent="0"/>
            <a:r>
              <a:rPr lang="en-SG" sz="800" dirty="0">
                <a:latin typeface="+mn-lt"/>
              </a:rPr>
              <a:t>Increasing the number of dense neurons in the network enhances the model's capacity to approximate the complex Q-function accurately. This increase allows the model to better capture the underlying patterns in the state-action space, leading to more stable learning and improved decision-making capabilities.</a:t>
            </a:r>
          </a:p>
          <a:p>
            <a:pPr marL="0" indent="0"/>
            <a:endParaRPr lang="en-SG" sz="800" dirty="0">
              <a:latin typeface="+mn-lt"/>
            </a:endParaRPr>
          </a:p>
          <a:p>
            <a:pPr marL="0" indent="0"/>
            <a:r>
              <a:rPr lang="en-SG" sz="800" b="1" dirty="0">
                <a:latin typeface="+mn-lt"/>
              </a:rPr>
              <a:t>We have found the optimal number of actions to be at 5</a:t>
            </a:r>
          </a:p>
          <a:p>
            <a:pPr marL="0" indent="0"/>
            <a:r>
              <a:rPr lang="en-SG" sz="800" dirty="0">
                <a:latin typeface="+mn-lt"/>
              </a:rPr>
              <a:t>By optimizing the number of discrete actions to 5, we found a balance that provides sufficient granularity for the agent's decisions while maintaining computational efficiency.</a:t>
            </a:r>
          </a:p>
          <a:p>
            <a:pPr marL="0" indent="0"/>
            <a:endParaRPr lang="en-SG" sz="800" b="1" dirty="0">
              <a:latin typeface="+mn-lt"/>
            </a:endParaRPr>
          </a:p>
          <a:p>
            <a:pPr marL="0" indent="0"/>
            <a:r>
              <a:rPr lang="en-SG" sz="800" b="1" dirty="0">
                <a:latin typeface="+mn-lt"/>
              </a:rPr>
              <a:t>We have found the optimal value for Gamma to be at 0.98</a:t>
            </a:r>
          </a:p>
          <a:p>
            <a:pPr marL="0" indent="0"/>
            <a:r>
              <a:rPr lang="en-SG" sz="800" dirty="0">
                <a:latin typeface="+mn-lt"/>
              </a:rPr>
              <a:t>Setting the gamma (discount factor) to 0.98 ensures that the agent appropriately values future rewards, striking a balance between immediate and future benefits. This balance is crucial for stable training, as it prevents the agent from becoming shortsighted (too low gamma) or overly optimistic (too high gamma) about future rewards, leading to more consistent and stable learning outcomes.</a:t>
            </a:r>
          </a:p>
          <a:p>
            <a:pPr marL="0" indent="0"/>
            <a:endParaRPr lang="en-SG" sz="800" dirty="0">
              <a:latin typeface="+mn-lt"/>
            </a:endParaRPr>
          </a:p>
          <a:p>
            <a:pPr marL="0" indent="0"/>
            <a:r>
              <a:rPr lang="en-SG" sz="800" b="1" dirty="0">
                <a:latin typeface="+mn-lt"/>
              </a:rPr>
              <a:t>We have found the optimal value of learning rate at 0.01</a:t>
            </a:r>
          </a:p>
          <a:p>
            <a:pPr marL="0" indent="0"/>
            <a:r>
              <a:rPr lang="en-SG" sz="800" dirty="0">
                <a:latin typeface="+mn-lt"/>
              </a:rPr>
              <a:t>The learning rate of 0.01 was identified as optimal for our DQN model. This learning rate provides a good balance between learning speed and stability. A learning rate that is too high can cause the model to overshoot the optimal parameters, leading to instability and poor convergence. Conversely, a learning rate that is too low can make the training process excessively slow and potentially result in suboptimal solutions due to insufficient exploration. The value of 0.01 helps the model to make steady progress towards finding an optimal policy while maintaining stability in training, thus enhancing both convergence and effectiveness.</a:t>
            </a:r>
          </a:p>
        </p:txBody>
      </p:sp>
      <p:sp>
        <p:nvSpPr>
          <p:cNvPr id="6" name="Google Shape;249;p41">
            <a:extLst>
              <a:ext uri="{FF2B5EF4-FFF2-40B4-BE49-F238E27FC236}">
                <a16:creationId xmlns:a16="http://schemas.microsoft.com/office/drawing/2014/main" id="{DCEEDB5A-D560-3758-C12B-42CDC9AD9AB8}"/>
              </a:ext>
            </a:extLst>
          </p:cNvPr>
          <p:cNvSpPr txBox="1">
            <a:spLocks/>
          </p:cNvSpPr>
          <p:nvPr/>
        </p:nvSpPr>
        <p:spPr>
          <a:xfrm>
            <a:off x="2249521" y="1173986"/>
            <a:ext cx="4868693" cy="37659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1pPr>
            <a:lvl2pPr marL="914400" marR="0" lvl="1"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2pPr>
            <a:lvl3pPr marL="1371600" marR="0" lvl="2"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3pPr>
            <a:lvl4pPr marL="1828800" marR="0" lvl="3"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4pPr>
            <a:lvl5pPr marL="2286000" marR="0" lvl="4"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5pPr>
            <a:lvl6pPr marL="2743200" marR="0" lvl="5"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6pPr>
            <a:lvl7pPr marL="3200400" marR="0" lvl="6"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7pPr>
            <a:lvl8pPr marL="3657600" marR="0" lvl="7"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8pPr>
            <a:lvl9pPr marL="4114800" marR="0" lvl="8"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9pPr>
          </a:lstStyle>
          <a:p>
            <a:pPr marL="0" indent="0"/>
            <a:r>
              <a:rPr lang="en-SG" sz="800" u="sng" dirty="0">
                <a:latin typeface="+mn-lt"/>
              </a:rPr>
              <a:t>Our Goal is to stabilize the training of our DQN. This is what we found out from the parameter tunning:</a:t>
            </a:r>
          </a:p>
        </p:txBody>
      </p:sp>
    </p:spTree>
    <p:extLst>
      <p:ext uri="{BB962C8B-B14F-4D97-AF65-F5344CB8AC3E}">
        <p14:creationId xmlns:p14="http://schemas.microsoft.com/office/powerpoint/2010/main" val="5063796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41"/>
          <p:cNvSpPr txBox="1">
            <a:spLocks noGrp="1"/>
          </p:cNvSpPr>
          <p:nvPr>
            <p:ph type="subTitle" idx="1"/>
          </p:nvPr>
        </p:nvSpPr>
        <p:spPr>
          <a:xfrm>
            <a:off x="715100" y="1209519"/>
            <a:ext cx="4239755" cy="3503805"/>
          </a:xfrm>
          <a:prstGeom prst="rect">
            <a:avLst/>
          </a:prstGeom>
        </p:spPr>
        <p:txBody>
          <a:bodyPr spcFirstLastPara="1" wrap="square" lIns="91425" tIns="91425" rIns="91425" bIns="91425" anchor="t" anchorCtr="0">
            <a:noAutofit/>
          </a:bodyPr>
          <a:lstStyle/>
          <a:p>
            <a:pPr marL="0" lvl="0" indent="0"/>
            <a:r>
              <a:rPr lang="en-SG" sz="800" b="1" dirty="0">
                <a:latin typeface="+mn-lt"/>
              </a:rPr>
              <a:t>We have used the Exploration vs Exploitation</a:t>
            </a:r>
          </a:p>
          <a:p>
            <a:pPr marL="0" lvl="0" indent="0"/>
            <a:r>
              <a:rPr lang="en-SG" sz="800" dirty="0">
                <a:latin typeface="+mn-lt"/>
              </a:rPr>
              <a:t>This approach encourages the agent to explore various actions, thus gathering diverse experiences during the early stages of training. As the agent learns more about the environment, the epsilon value decreases, allowing the agent to exploit the learned policy more effectively. This balance prevents the agent from getting stuck in suboptimal policies and helps in stabilizing learning.</a:t>
            </a:r>
          </a:p>
          <a:p>
            <a:pPr marL="0" lvl="0" indent="0"/>
            <a:endParaRPr lang="en-SG" sz="800" dirty="0">
              <a:latin typeface="+mn-lt"/>
            </a:endParaRPr>
          </a:p>
          <a:p>
            <a:pPr marL="0" lvl="0" indent="0"/>
            <a:r>
              <a:rPr lang="en-SG" sz="800" b="1" dirty="0">
                <a:latin typeface="+mn-lt"/>
              </a:rPr>
              <a:t>We have used soft updates instead of hard updates</a:t>
            </a:r>
          </a:p>
          <a:p>
            <a:pPr marL="0" lvl="0" indent="0"/>
            <a:r>
              <a:rPr lang="en-SG" sz="800" dirty="0">
                <a:latin typeface="+mn-lt"/>
              </a:rPr>
              <a:t>We opted for soft updates to stabilize the training by gradually updating the target network's weights based on the main network's weights. This reduces the likelihood of drastic changes in the Q-values, which can occur with hard updates, and ensures a more stable convergence by preventing large oscillations or divergence in the learning process.</a:t>
            </a:r>
          </a:p>
          <a:p>
            <a:pPr marL="0" lvl="0" indent="0"/>
            <a:endParaRPr lang="en-SG" sz="800" b="1" dirty="0">
              <a:latin typeface="+mn-lt"/>
            </a:endParaRPr>
          </a:p>
          <a:p>
            <a:pPr marL="0" lvl="0" indent="0"/>
            <a:r>
              <a:rPr lang="en-SG" sz="800" b="1" dirty="0">
                <a:latin typeface="+mn-lt"/>
              </a:rPr>
              <a:t>We have decreased number of episodes</a:t>
            </a:r>
          </a:p>
          <a:p>
            <a:pPr marL="0" lvl="0" indent="0"/>
            <a:r>
              <a:rPr lang="en-SG" sz="800" dirty="0">
                <a:latin typeface="+mn-lt"/>
              </a:rPr>
              <a:t>By reducing the number of episodes, we focus on the quality of learning rather than quantity. This decision was based on observing that the agent's performance reached a strong level and fluctuated around an acceptable reward range within the set episodes. This approach prevents unnecessary training and potential overfitting, thereby stabilizing the training process.</a:t>
            </a:r>
          </a:p>
          <a:p>
            <a:pPr marL="0" lvl="0" indent="0"/>
            <a:endParaRPr lang="en-SG" sz="800" b="1" dirty="0">
              <a:latin typeface="+mn-lt"/>
            </a:endParaRPr>
          </a:p>
          <a:p>
            <a:pPr marL="0" lvl="0" indent="0"/>
            <a:r>
              <a:rPr lang="en-SG" sz="800" b="1" dirty="0">
                <a:latin typeface="+mn-lt"/>
              </a:rPr>
              <a:t>We have Found the optimal value of tau to be at 0.01</a:t>
            </a:r>
          </a:p>
          <a:p>
            <a:pPr marL="0" lvl="0" indent="0"/>
            <a:r>
              <a:rPr lang="en-SG" sz="800" dirty="0">
                <a:latin typeface="+mn-lt"/>
              </a:rPr>
              <a:t>The optimal tau value of 0.01 for soft updates ensures a stable and controlled update to the target network. A low tau value helps in smoothing out the updates, thereby avoiding abrupt changes that could destabilize the learning process.</a:t>
            </a:r>
          </a:p>
        </p:txBody>
      </p:sp>
      <p:sp>
        <p:nvSpPr>
          <p:cNvPr id="250" name="Google Shape;250;p41"/>
          <p:cNvSpPr txBox="1">
            <a:spLocks noGrp="1"/>
          </p:cNvSpPr>
          <p:nvPr>
            <p:ph type="title"/>
          </p:nvPr>
        </p:nvSpPr>
        <p:spPr>
          <a:xfrm>
            <a:off x="715100" y="535000"/>
            <a:ext cx="7713900" cy="548700"/>
          </a:xfrm>
          <a:prstGeom prst="rect">
            <a:avLst/>
          </a:prstGeom>
        </p:spPr>
        <p:txBody>
          <a:bodyPr spcFirstLastPara="1" wrap="square" lIns="91425" tIns="91425" rIns="91425" bIns="91425" anchor="t" anchorCtr="0">
            <a:noAutofit/>
          </a:bodyPr>
          <a:lstStyle/>
          <a:p>
            <a:pPr lvl="0"/>
            <a:r>
              <a:rPr lang="en-SG" dirty="0">
                <a:latin typeface="+mn-lt"/>
              </a:rPr>
              <a:t>Best Model for DQN</a:t>
            </a:r>
          </a:p>
        </p:txBody>
      </p:sp>
      <p:pic>
        <p:nvPicPr>
          <p:cNvPr id="4" name="Picture 3">
            <a:extLst>
              <a:ext uri="{FF2B5EF4-FFF2-40B4-BE49-F238E27FC236}">
                <a16:creationId xmlns:a16="http://schemas.microsoft.com/office/drawing/2014/main" id="{8A56C89B-5466-53BC-2409-00ED022E7272}"/>
              </a:ext>
            </a:extLst>
          </p:cNvPr>
          <p:cNvPicPr>
            <a:picLocks noChangeAspect="1"/>
          </p:cNvPicPr>
          <p:nvPr/>
        </p:nvPicPr>
        <p:blipFill>
          <a:blip r:embed="rId3"/>
          <a:srcRect/>
          <a:stretch/>
        </p:blipFill>
        <p:spPr>
          <a:xfrm>
            <a:off x="6123561" y="927307"/>
            <a:ext cx="2260479" cy="124653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Picture 6">
            <a:extLst>
              <a:ext uri="{FF2B5EF4-FFF2-40B4-BE49-F238E27FC236}">
                <a16:creationId xmlns:a16="http://schemas.microsoft.com/office/drawing/2014/main" id="{3D468C9A-767F-1860-093B-360A06D67DE8}"/>
              </a:ext>
            </a:extLst>
          </p:cNvPr>
          <p:cNvPicPr>
            <a:picLocks noChangeAspect="1"/>
          </p:cNvPicPr>
          <p:nvPr/>
        </p:nvPicPr>
        <p:blipFill>
          <a:blip r:embed="rId4"/>
          <a:srcRect/>
          <a:stretch/>
        </p:blipFill>
        <p:spPr>
          <a:xfrm>
            <a:off x="6123561" y="2344238"/>
            <a:ext cx="2260480" cy="123436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3314" name="Picture 2">
            <a:extLst>
              <a:ext uri="{FF2B5EF4-FFF2-40B4-BE49-F238E27FC236}">
                <a16:creationId xmlns:a16="http://schemas.microsoft.com/office/drawing/2014/main" id="{B4B5F8DF-B00E-BBAC-37DA-0128BBC9B25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84118" y="3792063"/>
            <a:ext cx="1139757" cy="113975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73159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41"/>
          <p:cNvSpPr txBox="1">
            <a:spLocks noGrp="1"/>
          </p:cNvSpPr>
          <p:nvPr>
            <p:ph type="subTitle" idx="1"/>
          </p:nvPr>
        </p:nvSpPr>
        <p:spPr>
          <a:xfrm>
            <a:off x="715099" y="1209519"/>
            <a:ext cx="4746981" cy="3503805"/>
          </a:xfrm>
          <a:prstGeom prst="rect">
            <a:avLst/>
          </a:prstGeom>
        </p:spPr>
        <p:txBody>
          <a:bodyPr spcFirstLastPara="1" wrap="square" lIns="91425" tIns="91425" rIns="91425" bIns="91425" anchor="t" anchorCtr="0">
            <a:noAutofit/>
          </a:bodyPr>
          <a:lstStyle/>
          <a:p>
            <a:pPr marL="0" lvl="0" indent="0"/>
            <a:r>
              <a:rPr lang="en-SG" sz="800" dirty="0">
                <a:latin typeface="+mn-lt"/>
              </a:rPr>
              <a:t>We can see that the best DQN model is able to balance the pendulum effectively. As shown in the GIF, when the pendulum is in the upright position, the DQN model can apply torque (discretized action) to maintain the pendulum in this stable state. This suggests that the DQN has successfully learned the optimal policy for keeping the pendulum balanced, demonstrating effective training and convergence.</a:t>
            </a:r>
          </a:p>
          <a:p>
            <a:pPr marL="0" lvl="0" indent="0"/>
            <a:endParaRPr lang="en-SG" sz="800" dirty="0">
              <a:latin typeface="+mn-lt"/>
            </a:endParaRPr>
          </a:p>
          <a:p>
            <a:pPr marL="0" lvl="0" indent="0"/>
            <a:r>
              <a:rPr lang="en-SG" sz="800" dirty="0">
                <a:latin typeface="+mn-lt"/>
              </a:rPr>
              <a:t>Additionally, in terms of stability during training, the model exhibits good performance. As seen from the rewards graph, despite an initial spike around the third episode, the rest of the training episodes show very few spikes, and those that do occur are not violent. This indicates a stable learning process. The moving average curve further confirms this stability, as it appears very smooth, suggesting consistent and steady progress throughout the training.</a:t>
            </a:r>
          </a:p>
          <a:p>
            <a:pPr marL="0" lvl="0" indent="0"/>
            <a:endParaRPr lang="en-SG" sz="800" dirty="0">
              <a:latin typeface="+mn-lt"/>
            </a:endParaRPr>
          </a:p>
          <a:p>
            <a:pPr marL="0" lvl="0" indent="0"/>
            <a:r>
              <a:rPr lang="en-SG" sz="800" dirty="0">
                <a:latin typeface="+mn-lt"/>
              </a:rPr>
              <a:t>In terms of rewards, the model achieves an optimal reward of around -7, which is very close to the best possible reward of 0. This low negative value indicates that the model has minimized the cost associated with balancing the pendulum, reflecting highly successful learning and application of the learned policy. The ability to achieve such a near-optimal reward underscores the model's efficiency and effectiveness in solving the task.</a:t>
            </a:r>
          </a:p>
          <a:p>
            <a:pPr marL="0" lvl="0" indent="0"/>
            <a:endParaRPr lang="en-SG" sz="800" dirty="0">
              <a:latin typeface="+mn-lt"/>
            </a:endParaRPr>
          </a:p>
          <a:p>
            <a:pPr marL="0" lvl="0" indent="0"/>
            <a:r>
              <a:rPr lang="en-SG" sz="800" dirty="0">
                <a:latin typeface="+mn-lt"/>
              </a:rPr>
              <a:t>In terms of learning speed, the model achieves the optimal reward of approximately -7 within around 15 episodes.</a:t>
            </a:r>
          </a:p>
          <a:p>
            <a:pPr marL="0" lvl="0" indent="0"/>
            <a:endParaRPr lang="en-SG" sz="800" dirty="0">
              <a:latin typeface="+mn-lt"/>
            </a:endParaRPr>
          </a:p>
          <a:p>
            <a:pPr marL="0" lvl="0" indent="0"/>
            <a:r>
              <a:rPr lang="en-SG" sz="800" dirty="0">
                <a:latin typeface="+mn-lt"/>
              </a:rPr>
              <a:t>Overall, the model demonstrates excellent training stability while simultaneously reaching the optimal policy at a relatively fast pace. This balance between stability and efficiency highlights the model's effectiveness in learning and executing the desired task.</a:t>
            </a:r>
          </a:p>
        </p:txBody>
      </p:sp>
      <p:sp>
        <p:nvSpPr>
          <p:cNvPr id="250" name="Google Shape;250;p41"/>
          <p:cNvSpPr txBox="1">
            <a:spLocks noGrp="1"/>
          </p:cNvSpPr>
          <p:nvPr>
            <p:ph type="title"/>
          </p:nvPr>
        </p:nvSpPr>
        <p:spPr>
          <a:xfrm>
            <a:off x="715100" y="535000"/>
            <a:ext cx="7713900" cy="548700"/>
          </a:xfrm>
          <a:prstGeom prst="rect">
            <a:avLst/>
          </a:prstGeom>
        </p:spPr>
        <p:txBody>
          <a:bodyPr spcFirstLastPara="1" wrap="square" lIns="91425" tIns="91425" rIns="91425" bIns="91425" anchor="t" anchorCtr="0">
            <a:noAutofit/>
          </a:bodyPr>
          <a:lstStyle/>
          <a:p>
            <a:pPr lvl="0"/>
            <a:r>
              <a:rPr lang="en-SG" dirty="0">
                <a:latin typeface="+mn-lt"/>
              </a:rPr>
              <a:t>Best Model for DQN Evaluation</a:t>
            </a:r>
          </a:p>
        </p:txBody>
      </p:sp>
      <p:pic>
        <p:nvPicPr>
          <p:cNvPr id="4" name="Picture 3">
            <a:extLst>
              <a:ext uri="{FF2B5EF4-FFF2-40B4-BE49-F238E27FC236}">
                <a16:creationId xmlns:a16="http://schemas.microsoft.com/office/drawing/2014/main" id="{8A56C89B-5466-53BC-2409-00ED022E7272}"/>
              </a:ext>
            </a:extLst>
          </p:cNvPr>
          <p:cNvPicPr>
            <a:picLocks noChangeAspect="1"/>
          </p:cNvPicPr>
          <p:nvPr/>
        </p:nvPicPr>
        <p:blipFill>
          <a:blip r:embed="rId3"/>
          <a:srcRect/>
          <a:stretch/>
        </p:blipFill>
        <p:spPr>
          <a:xfrm>
            <a:off x="6079787" y="939077"/>
            <a:ext cx="2260479" cy="122299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Picture 6">
            <a:extLst>
              <a:ext uri="{FF2B5EF4-FFF2-40B4-BE49-F238E27FC236}">
                <a16:creationId xmlns:a16="http://schemas.microsoft.com/office/drawing/2014/main" id="{3D468C9A-767F-1860-093B-360A06D67DE8}"/>
              </a:ext>
            </a:extLst>
          </p:cNvPr>
          <p:cNvPicPr>
            <a:picLocks noChangeAspect="1"/>
          </p:cNvPicPr>
          <p:nvPr/>
        </p:nvPicPr>
        <p:blipFill>
          <a:blip r:embed="rId4"/>
          <a:srcRect/>
          <a:stretch/>
        </p:blipFill>
        <p:spPr>
          <a:xfrm>
            <a:off x="6079787" y="2389895"/>
            <a:ext cx="2260480" cy="114305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3314" name="Picture 2">
            <a:extLst>
              <a:ext uri="{FF2B5EF4-FFF2-40B4-BE49-F238E27FC236}">
                <a16:creationId xmlns:a16="http://schemas.microsoft.com/office/drawing/2014/main" id="{B4B5F8DF-B00E-BBAC-37DA-0128BBC9B25A}"/>
              </a:ext>
            </a:extLst>
          </p:cNvPr>
          <p:cNvPicPr>
            <a:picLocks noChangeAspect="1" noChangeArrowheads="1"/>
          </p:cNvPicPr>
          <p:nvPr/>
        </p:nvPicPr>
        <p:blipFill>
          <a:blip r:embed="rId5"/>
          <a:srcRect/>
          <a:stretch/>
        </p:blipFill>
        <p:spPr bwMode="auto">
          <a:xfrm>
            <a:off x="6640344" y="3792061"/>
            <a:ext cx="1139757" cy="113975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126673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41"/>
          <p:cNvSpPr txBox="1">
            <a:spLocks noGrp="1"/>
          </p:cNvSpPr>
          <p:nvPr>
            <p:ph type="subTitle" idx="1"/>
          </p:nvPr>
        </p:nvSpPr>
        <p:spPr>
          <a:xfrm>
            <a:off x="716964" y="1218975"/>
            <a:ext cx="3550239" cy="2112750"/>
          </a:xfrm>
          <a:prstGeom prst="rect">
            <a:avLst/>
          </a:prstGeom>
        </p:spPr>
        <p:txBody>
          <a:bodyPr spcFirstLastPara="1" wrap="square" lIns="91425" tIns="91425" rIns="91425" bIns="91425" anchor="t" anchorCtr="0">
            <a:noAutofit/>
          </a:bodyPr>
          <a:lstStyle/>
          <a:p>
            <a:pPr marL="0" lvl="0" indent="0"/>
            <a:r>
              <a:rPr lang="en-SG" sz="800" b="1" dirty="0">
                <a:latin typeface="+mn-lt"/>
              </a:rPr>
              <a:t>What we did</a:t>
            </a:r>
          </a:p>
          <a:p>
            <a:pPr marL="171450" lvl="0" indent="-171450">
              <a:buFont typeface="Arial" panose="020B0604020202020204" pitchFamily="34" charset="0"/>
              <a:buChar char="•"/>
            </a:pPr>
            <a:r>
              <a:rPr lang="en-SG" sz="800" dirty="0">
                <a:latin typeface="+mn-lt"/>
              </a:rPr>
              <a:t>During the training process, we saved the weights of the best-performing model (lowest reward). We then loaded these weights into a new model with the same architecture and ran the model in the Pendulum-v0 environment multiple times.</a:t>
            </a:r>
          </a:p>
          <a:p>
            <a:pPr marL="0" lvl="0" indent="0"/>
            <a:endParaRPr lang="en-SG" sz="800" dirty="0">
              <a:latin typeface="+mn-lt"/>
            </a:endParaRPr>
          </a:p>
          <a:p>
            <a:pPr marL="0" lvl="0" indent="0"/>
            <a:r>
              <a:rPr lang="en-SG" sz="800" b="1" dirty="0">
                <a:latin typeface="+mn-lt"/>
              </a:rPr>
              <a:t>Why do we test the best DQN Model (Run the model multiple times)</a:t>
            </a:r>
          </a:p>
          <a:p>
            <a:pPr marL="171450" lvl="0" indent="-171450">
              <a:buFont typeface="Arial" panose="020B0604020202020204" pitchFamily="34" charset="0"/>
              <a:buChar char="•"/>
            </a:pPr>
            <a:r>
              <a:rPr lang="en-SG" sz="800" dirty="0">
                <a:latin typeface="+mn-lt"/>
              </a:rPr>
              <a:t>It allows us to evaluate the effectiveness of the trained model. By running the best model multiple times in the environment, we can assess how well it performs on the task, including its ability to maximize rewards.</a:t>
            </a:r>
          </a:p>
          <a:p>
            <a:pPr marL="171450" lvl="0" indent="-171450">
              <a:buFont typeface="Arial" panose="020B0604020202020204" pitchFamily="34" charset="0"/>
              <a:buChar char="•"/>
            </a:pPr>
            <a:r>
              <a:rPr lang="en-SG" sz="800" dirty="0">
                <a:latin typeface="+mn-lt"/>
              </a:rPr>
              <a:t>Testing helps ensure that the model has learned a generalizable policy rather than overfitting to the specific experiences encountered during training. This is important for confirming that the model can handle a variety of situations in the environment.</a:t>
            </a:r>
          </a:p>
          <a:p>
            <a:pPr marL="171450" lvl="0" indent="-171450">
              <a:buFont typeface="Arial" panose="020B0604020202020204" pitchFamily="34" charset="0"/>
              <a:buChar char="•"/>
            </a:pPr>
            <a:r>
              <a:rPr lang="en-SG" sz="800" dirty="0">
                <a:latin typeface="+mn-lt"/>
              </a:rPr>
              <a:t>Testing helps ensure that the high rewards achieved by the model are not due to chance. By running the model multiple times, we can confirm that the observed performance is robust and not a result of random variations or anomalies in a single test run.</a:t>
            </a:r>
          </a:p>
        </p:txBody>
      </p:sp>
      <p:sp>
        <p:nvSpPr>
          <p:cNvPr id="250" name="Google Shape;250;p41"/>
          <p:cNvSpPr txBox="1">
            <a:spLocks noGrp="1"/>
          </p:cNvSpPr>
          <p:nvPr>
            <p:ph type="title"/>
          </p:nvPr>
        </p:nvSpPr>
        <p:spPr>
          <a:xfrm>
            <a:off x="715100" y="535000"/>
            <a:ext cx="7713900" cy="548700"/>
          </a:xfrm>
          <a:prstGeom prst="rect">
            <a:avLst/>
          </a:prstGeom>
        </p:spPr>
        <p:txBody>
          <a:bodyPr spcFirstLastPara="1" wrap="square" lIns="91425" tIns="91425" rIns="91425" bIns="91425" anchor="t" anchorCtr="0">
            <a:noAutofit/>
          </a:bodyPr>
          <a:lstStyle/>
          <a:p>
            <a:pPr lvl="0"/>
            <a:r>
              <a:rPr lang="en-SG" dirty="0">
                <a:latin typeface="+mn-lt"/>
              </a:rPr>
              <a:t>Testing the Best DQN Model</a:t>
            </a:r>
          </a:p>
        </p:txBody>
      </p:sp>
      <p:pic>
        <p:nvPicPr>
          <p:cNvPr id="4" name="Picture 3">
            <a:extLst>
              <a:ext uri="{FF2B5EF4-FFF2-40B4-BE49-F238E27FC236}">
                <a16:creationId xmlns:a16="http://schemas.microsoft.com/office/drawing/2014/main" id="{1D404B5A-A81A-CC35-69AA-FA370EE45111}"/>
              </a:ext>
            </a:extLst>
          </p:cNvPr>
          <p:cNvPicPr>
            <a:picLocks noChangeAspect="1"/>
          </p:cNvPicPr>
          <p:nvPr/>
        </p:nvPicPr>
        <p:blipFill>
          <a:blip r:embed="rId3"/>
          <a:stretch>
            <a:fillRect/>
          </a:stretch>
        </p:blipFill>
        <p:spPr>
          <a:xfrm>
            <a:off x="6329061" y="2627625"/>
            <a:ext cx="1690167" cy="227992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AutoShape 2" descr="Image">
            <a:extLst>
              <a:ext uri="{FF2B5EF4-FFF2-40B4-BE49-F238E27FC236}">
                <a16:creationId xmlns:a16="http://schemas.microsoft.com/office/drawing/2014/main" id="{9B4218D4-3DEA-5714-E123-7102781C24AA}"/>
              </a:ext>
            </a:extLst>
          </p:cNvPr>
          <p:cNvSpPr>
            <a:spLocks noChangeAspect="1" noChangeArrowheads="1"/>
          </p:cNvSpPr>
          <p:nvPr/>
        </p:nvSpPr>
        <p:spPr bwMode="auto">
          <a:xfrm>
            <a:off x="4419603" y="2182842"/>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SG"/>
          </a:p>
        </p:txBody>
      </p:sp>
      <p:sp>
        <p:nvSpPr>
          <p:cNvPr id="6" name="AutoShape 4" descr="Image">
            <a:extLst>
              <a:ext uri="{FF2B5EF4-FFF2-40B4-BE49-F238E27FC236}">
                <a16:creationId xmlns:a16="http://schemas.microsoft.com/office/drawing/2014/main" id="{3CDF67EF-76CC-486D-0AB5-5365255BD730}"/>
              </a:ext>
            </a:extLst>
          </p:cNvPr>
          <p:cNvSpPr>
            <a:spLocks noChangeAspect="1" noChangeArrowheads="1"/>
          </p:cNvSpPr>
          <p:nvPr/>
        </p:nvSpPr>
        <p:spPr bwMode="auto">
          <a:xfrm>
            <a:off x="4572003" y="2335242"/>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SG"/>
          </a:p>
        </p:txBody>
      </p:sp>
      <p:sp>
        <p:nvSpPr>
          <p:cNvPr id="7" name="AutoShape 6" descr="Image">
            <a:extLst>
              <a:ext uri="{FF2B5EF4-FFF2-40B4-BE49-F238E27FC236}">
                <a16:creationId xmlns:a16="http://schemas.microsoft.com/office/drawing/2014/main" id="{AA072DDE-F17E-092A-3164-47A6417E6586}"/>
              </a:ext>
            </a:extLst>
          </p:cNvPr>
          <p:cNvSpPr>
            <a:spLocks noChangeAspect="1" noChangeArrowheads="1"/>
          </p:cNvSpPr>
          <p:nvPr/>
        </p:nvSpPr>
        <p:spPr bwMode="auto">
          <a:xfrm>
            <a:off x="4724402" y="2487641"/>
            <a:ext cx="1604659" cy="160465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SG"/>
          </a:p>
        </p:txBody>
      </p:sp>
      <p:pic>
        <p:nvPicPr>
          <p:cNvPr id="8" name="Picture 7">
            <a:extLst>
              <a:ext uri="{FF2B5EF4-FFF2-40B4-BE49-F238E27FC236}">
                <a16:creationId xmlns:a16="http://schemas.microsoft.com/office/drawing/2014/main" id="{5CB72FB7-28C4-A29D-982B-5813E6F39F9F}"/>
              </a:ext>
            </a:extLst>
          </p:cNvPr>
          <p:cNvPicPr>
            <a:picLocks noChangeAspect="1"/>
          </p:cNvPicPr>
          <p:nvPr/>
        </p:nvPicPr>
        <p:blipFill>
          <a:blip r:embed="rId4"/>
          <a:srcRect/>
          <a:stretch/>
        </p:blipFill>
        <p:spPr>
          <a:xfrm>
            <a:off x="5365120" y="235948"/>
            <a:ext cx="780277" cy="467160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2" name="Picture 1">
            <a:extLst>
              <a:ext uri="{FF2B5EF4-FFF2-40B4-BE49-F238E27FC236}">
                <a16:creationId xmlns:a16="http://schemas.microsoft.com/office/drawing/2014/main" id="{7F25497F-B1B5-CDD2-89C1-8AEB79E141BC}"/>
              </a:ext>
            </a:extLst>
          </p:cNvPr>
          <p:cNvPicPr>
            <a:picLocks noChangeAspect="1"/>
          </p:cNvPicPr>
          <p:nvPr/>
        </p:nvPicPr>
        <p:blipFill>
          <a:blip r:embed="rId5"/>
          <a:stretch>
            <a:fillRect/>
          </a:stretch>
        </p:blipFill>
        <p:spPr>
          <a:xfrm>
            <a:off x="6329061" y="863851"/>
            <a:ext cx="2749506" cy="147139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16402862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41"/>
          <p:cNvSpPr txBox="1">
            <a:spLocks noGrp="1"/>
          </p:cNvSpPr>
          <p:nvPr>
            <p:ph type="subTitle" idx="1"/>
          </p:nvPr>
        </p:nvSpPr>
        <p:spPr>
          <a:xfrm>
            <a:off x="715100" y="1565303"/>
            <a:ext cx="3550239" cy="2112750"/>
          </a:xfrm>
          <a:prstGeom prst="rect">
            <a:avLst/>
          </a:prstGeom>
        </p:spPr>
        <p:txBody>
          <a:bodyPr spcFirstLastPara="1" wrap="square" lIns="91425" tIns="91425" rIns="91425" bIns="91425" anchor="t" anchorCtr="0">
            <a:noAutofit/>
          </a:bodyPr>
          <a:lstStyle/>
          <a:p>
            <a:pPr marL="0" lvl="0" indent="0"/>
            <a:r>
              <a:rPr lang="en-US" sz="800" dirty="0">
                <a:latin typeface="+mn-lt"/>
              </a:rPr>
              <a:t>We ran a total of 20 episodes using the best DQN model's weights and found that the model was able to balance the pendulum 100% of the time. The rewards ranged from -7 to -355. The variation in rewards can be attributed to the fact that the pendulum starts from random positions. This randomness in starting positions contributes to the difference in rewards, as the model has to adapt to different initial conditions to achieve balance. Despite these variations, the model consistently demonstrated its ability to maintain the pendulum's balance, showcasing its robustness and effectiveness in learning the optimal policy.</a:t>
            </a:r>
            <a:endParaRPr lang="en-SG" sz="800" dirty="0">
              <a:latin typeface="+mn-lt"/>
            </a:endParaRPr>
          </a:p>
          <a:p>
            <a:pPr marL="0" lvl="0" indent="0"/>
            <a:r>
              <a:rPr lang="en-SG" sz="800" dirty="0">
                <a:latin typeface="+mn-lt"/>
              </a:rPr>
              <a:t>.</a:t>
            </a:r>
          </a:p>
        </p:txBody>
      </p:sp>
      <p:sp>
        <p:nvSpPr>
          <p:cNvPr id="250" name="Google Shape;250;p41"/>
          <p:cNvSpPr txBox="1">
            <a:spLocks noGrp="1"/>
          </p:cNvSpPr>
          <p:nvPr>
            <p:ph type="title"/>
          </p:nvPr>
        </p:nvSpPr>
        <p:spPr>
          <a:xfrm>
            <a:off x="715100" y="535000"/>
            <a:ext cx="4367703" cy="548700"/>
          </a:xfrm>
          <a:prstGeom prst="rect">
            <a:avLst/>
          </a:prstGeom>
        </p:spPr>
        <p:txBody>
          <a:bodyPr spcFirstLastPara="1" wrap="square" lIns="91425" tIns="91425" rIns="91425" bIns="91425" anchor="t" anchorCtr="0">
            <a:noAutofit/>
          </a:bodyPr>
          <a:lstStyle/>
          <a:p>
            <a:pPr lvl="0"/>
            <a:r>
              <a:rPr lang="en-SG" dirty="0">
                <a:latin typeface="+mn-lt"/>
              </a:rPr>
              <a:t>Testing the Best DQN Model Evaluation</a:t>
            </a:r>
          </a:p>
        </p:txBody>
      </p:sp>
      <p:pic>
        <p:nvPicPr>
          <p:cNvPr id="4" name="Picture 3">
            <a:extLst>
              <a:ext uri="{FF2B5EF4-FFF2-40B4-BE49-F238E27FC236}">
                <a16:creationId xmlns:a16="http://schemas.microsoft.com/office/drawing/2014/main" id="{1D404B5A-A81A-CC35-69AA-FA370EE45111}"/>
              </a:ext>
            </a:extLst>
          </p:cNvPr>
          <p:cNvPicPr>
            <a:picLocks noChangeAspect="1"/>
          </p:cNvPicPr>
          <p:nvPr/>
        </p:nvPicPr>
        <p:blipFill>
          <a:blip r:embed="rId3"/>
          <a:stretch>
            <a:fillRect/>
          </a:stretch>
        </p:blipFill>
        <p:spPr>
          <a:xfrm>
            <a:off x="6398230" y="2538090"/>
            <a:ext cx="1690167" cy="227992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AutoShape 2" descr="Image">
            <a:extLst>
              <a:ext uri="{FF2B5EF4-FFF2-40B4-BE49-F238E27FC236}">
                <a16:creationId xmlns:a16="http://schemas.microsoft.com/office/drawing/2014/main" id="{9B4218D4-3DEA-5714-E123-7102781C24AA}"/>
              </a:ext>
            </a:extLst>
          </p:cNvPr>
          <p:cNvSpPr>
            <a:spLocks noChangeAspect="1" noChangeArrowheads="1"/>
          </p:cNvSpPr>
          <p:nvPr/>
        </p:nvSpPr>
        <p:spPr bwMode="auto">
          <a:xfrm>
            <a:off x="4419603" y="2182842"/>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SG"/>
          </a:p>
        </p:txBody>
      </p:sp>
      <p:sp>
        <p:nvSpPr>
          <p:cNvPr id="6" name="AutoShape 4" descr="Image">
            <a:extLst>
              <a:ext uri="{FF2B5EF4-FFF2-40B4-BE49-F238E27FC236}">
                <a16:creationId xmlns:a16="http://schemas.microsoft.com/office/drawing/2014/main" id="{3CDF67EF-76CC-486D-0AB5-5365255BD730}"/>
              </a:ext>
            </a:extLst>
          </p:cNvPr>
          <p:cNvSpPr>
            <a:spLocks noChangeAspect="1" noChangeArrowheads="1"/>
          </p:cNvSpPr>
          <p:nvPr/>
        </p:nvSpPr>
        <p:spPr bwMode="auto">
          <a:xfrm>
            <a:off x="4572003" y="2335242"/>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SG"/>
          </a:p>
        </p:txBody>
      </p:sp>
      <p:sp>
        <p:nvSpPr>
          <p:cNvPr id="7" name="AutoShape 6" descr="Image">
            <a:extLst>
              <a:ext uri="{FF2B5EF4-FFF2-40B4-BE49-F238E27FC236}">
                <a16:creationId xmlns:a16="http://schemas.microsoft.com/office/drawing/2014/main" id="{AA072DDE-F17E-092A-3164-47A6417E6586}"/>
              </a:ext>
            </a:extLst>
          </p:cNvPr>
          <p:cNvSpPr>
            <a:spLocks noChangeAspect="1" noChangeArrowheads="1"/>
          </p:cNvSpPr>
          <p:nvPr/>
        </p:nvSpPr>
        <p:spPr bwMode="auto">
          <a:xfrm>
            <a:off x="4724402" y="2487641"/>
            <a:ext cx="1604659" cy="160465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SG"/>
          </a:p>
        </p:txBody>
      </p:sp>
      <p:pic>
        <p:nvPicPr>
          <p:cNvPr id="2" name="Picture 1">
            <a:extLst>
              <a:ext uri="{FF2B5EF4-FFF2-40B4-BE49-F238E27FC236}">
                <a16:creationId xmlns:a16="http://schemas.microsoft.com/office/drawing/2014/main" id="{7A81F8D9-6943-5BC6-4089-3BE2417BFA72}"/>
              </a:ext>
            </a:extLst>
          </p:cNvPr>
          <p:cNvPicPr>
            <a:picLocks noChangeAspect="1"/>
          </p:cNvPicPr>
          <p:nvPr/>
        </p:nvPicPr>
        <p:blipFill>
          <a:blip r:embed="rId4"/>
          <a:srcRect/>
          <a:stretch/>
        </p:blipFill>
        <p:spPr>
          <a:xfrm>
            <a:off x="5365120" y="235948"/>
            <a:ext cx="780277" cy="467160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9" name="Picture 8">
            <a:extLst>
              <a:ext uri="{FF2B5EF4-FFF2-40B4-BE49-F238E27FC236}">
                <a16:creationId xmlns:a16="http://schemas.microsoft.com/office/drawing/2014/main" id="{1D5CFB41-92B4-81E0-3707-88BDEBD14946}"/>
              </a:ext>
            </a:extLst>
          </p:cNvPr>
          <p:cNvPicPr>
            <a:picLocks noChangeAspect="1"/>
          </p:cNvPicPr>
          <p:nvPr/>
        </p:nvPicPr>
        <p:blipFill>
          <a:blip r:embed="rId5"/>
          <a:stretch>
            <a:fillRect/>
          </a:stretch>
        </p:blipFill>
        <p:spPr>
          <a:xfrm>
            <a:off x="6329061" y="863851"/>
            <a:ext cx="2749506" cy="147139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65037539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41"/>
          <p:cNvSpPr txBox="1">
            <a:spLocks noGrp="1"/>
          </p:cNvSpPr>
          <p:nvPr>
            <p:ph type="subTitle" idx="1"/>
          </p:nvPr>
        </p:nvSpPr>
        <p:spPr>
          <a:xfrm>
            <a:off x="715100" y="1243293"/>
            <a:ext cx="5189590" cy="2297575"/>
          </a:xfrm>
          <a:prstGeom prst="rect">
            <a:avLst/>
          </a:prstGeom>
        </p:spPr>
        <p:txBody>
          <a:bodyPr spcFirstLastPara="1" wrap="square" lIns="91425" tIns="91425" rIns="91425" bIns="91425" anchor="t" anchorCtr="0">
            <a:noAutofit/>
          </a:bodyPr>
          <a:lstStyle/>
          <a:p>
            <a:pPr marL="0" lvl="0" indent="0"/>
            <a:r>
              <a:rPr lang="en-SG" sz="900" dirty="0">
                <a:latin typeface="+mn-lt"/>
              </a:rPr>
              <a:t>Double DQN (Double Deep Q-Network) is an enhancement to the standard DQN algorithm designed to address the issue of overestimation bias in Q-value estimates. This bias, present in standard Q-learning and DQN algorithms, can lead to overly optimistic Q-value estimates and suboptimal policies.</a:t>
            </a:r>
          </a:p>
          <a:p>
            <a:pPr marL="0" lvl="0" indent="0"/>
            <a:endParaRPr lang="en-SG" sz="900" dirty="0">
              <a:latin typeface="+mn-lt"/>
            </a:endParaRPr>
          </a:p>
          <a:p>
            <a:pPr marL="0" lvl="0" indent="0"/>
            <a:r>
              <a:rPr lang="en-SG" sz="900" dirty="0">
                <a:latin typeface="+mn-lt"/>
              </a:rPr>
              <a:t>Double DQN tackles this problem by decoupling action selection and action evaluation using two separate networks: an online network for selecting the best action and a target network for evaluating the Q-value of that action.</a:t>
            </a:r>
          </a:p>
          <a:p>
            <a:pPr marL="0" lvl="0" indent="0"/>
            <a:endParaRPr lang="en-SG" sz="900" dirty="0">
              <a:latin typeface="+mn-lt"/>
            </a:endParaRPr>
          </a:p>
          <a:p>
            <a:pPr marL="0" lvl="0" indent="0"/>
            <a:r>
              <a:rPr lang="en-SG" sz="900" dirty="0">
                <a:latin typeface="+mn-lt"/>
              </a:rPr>
              <a:t>The algorithm employs two neural networks - a primary network and a target network - with the primary network used for action selection and the target network for computing target Q-values. This separation helps reduce the correlation between action selection and action evaluation, leading to more accurate Q-value estimates.</a:t>
            </a:r>
          </a:p>
        </p:txBody>
      </p:sp>
      <p:sp>
        <p:nvSpPr>
          <p:cNvPr id="250" name="Google Shape;250;p41"/>
          <p:cNvSpPr txBox="1">
            <a:spLocks noGrp="1"/>
          </p:cNvSpPr>
          <p:nvPr>
            <p:ph type="title"/>
          </p:nvPr>
        </p:nvSpPr>
        <p:spPr>
          <a:xfrm>
            <a:off x="715100" y="535000"/>
            <a:ext cx="7713900" cy="548700"/>
          </a:xfrm>
          <a:prstGeom prst="rect">
            <a:avLst/>
          </a:prstGeom>
        </p:spPr>
        <p:txBody>
          <a:bodyPr spcFirstLastPara="1" wrap="square" lIns="91425" tIns="91425" rIns="91425" bIns="91425" anchor="t" anchorCtr="0">
            <a:noAutofit/>
          </a:bodyPr>
          <a:lstStyle/>
          <a:p>
            <a:pPr lvl="0"/>
            <a:r>
              <a:rPr lang="en-SG" dirty="0">
                <a:latin typeface="+mn-lt"/>
              </a:rPr>
              <a:t>What is Double DQN</a:t>
            </a:r>
          </a:p>
        </p:txBody>
      </p:sp>
      <p:pic>
        <p:nvPicPr>
          <p:cNvPr id="2" name="Picture 2" descr="Deep Q-Learning, Part2: Double Deep Q Network, (Double DQN) | by Amber |  Medium">
            <a:extLst>
              <a:ext uri="{FF2B5EF4-FFF2-40B4-BE49-F238E27FC236}">
                <a16:creationId xmlns:a16="http://schemas.microsoft.com/office/drawing/2014/main" id="{D7634E37-E61B-531E-932F-7333AF0622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87030" y="1576922"/>
            <a:ext cx="2740820" cy="119910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545570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41"/>
          <p:cNvSpPr txBox="1">
            <a:spLocks noGrp="1"/>
          </p:cNvSpPr>
          <p:nvPr>
            <p:ph type="subTitle" idx="1"/>
          </p:nvPr>
        </p:nvSpPr>
        <p:spPr>
          <a:xfrm>
            <a:off x="715100" y="1272477"/>
            <a:ext cx="5189590" cy="2297575"/>
          </a:xfrm>
          <a:prstGeom prst="rect">
            <a:avLst/>
          </a:prstGeom>
        </p:spPr>
        <p:txBody>
          <a:bodyPr spcFirstLastPara="1" wrap="square" lIns="91425" tIns="91425" rIns="91425" bIns="91425" anchor="t" anchorCtr="0">
            <a:noAutofit/>
          </a:bodyPr>
          <a:lstStyle/>
          <a:p>
            <a:pPr marL="0" lvl="0" indent="0"/>
            <a:r>
              <a:rPr lang="en-SG" sz="900" dirty="0">
                <a:latin typeface="+mn-lt"/>
              </a:rPr>
              <a:t>Overestimation bias is where the estimated value of a certain action or state-action pair is consistently higher than its true value. This occurs because of the way the maximum operation in Q-learning selects and reinforces the highest estimated Q-value, even if that estimate is overly optimistic.</a:t>
            </a:r>
          </a:p>
          <a:p>
            <a:pPr marL="0" lvl="0" indent="0"/>
            <a:endParaRPr lang="en-SG" sz="900" dirty="0">
              <a:latin typeface="+mn-lt"/>
            </a:endParaRPr>
          </a:p>
          <a:p>
            <a:pPr marL="0" lvl="0" indent="0"/>
            <a:r>
              <a:rPr lang="en-SG" sz="900" dirty="0">
                <a:latin typeface="+mn-lt"/>
              </a:rPr>
              <a:t>In traditional Q-learning or Single DQN algorithms, the action that maximizes the Q-value for the next state is both selected and evaluated using the same Q-network. If the Q-network has even a slight tendency to overestimate the value of actions, this overestimation can be reinforced during training. Over time, this bias accumulates, leading to an inflated and inaccurate estimate of the expected return for certain actions.</a:t>
            </a:r>
          </a:p>
          <a:p>
            <a:pPr marL="0" lvl="0" indent="0"/>
            <a:endParaRPr lang="en-SG" sz="900" dirty="0">
              <a:latin typeface="+mn-lt"/>
            </a:endParaRPr>
          </a:p>
          <a:p>
            <a:pPr marL="0" lvl="0" indent="0"/>
            <a:r>
              <a:rPr lang="en-SG" sz="900" dirty="0">
                <a:latin typeface="+mn-lt"/>
              </a:rPr>
              <a:t>Overestimation bias can negatively impact the learning process, causing the agent to </a:t>
            </a:r>
            <a:r>
              <a:rPr lang="en-SG" sz="900" dirty="0" err="1">
                <a:latin typeface="+mn-lt"/>
              </a:rPr>
              <a:t>favor</a:t>
            </a:r>
            <a:r>
              <a:rPr lang="en-SG" sz="900" dirty="0">
                <a:latin typeface="+mn-lt"/>
              </a:rPr>
              <a:t> suboptimal actions because they appear more valuable than they actually are.</a:t>
            </a:r>
          </a:p>
        </p:txBody>
      </p:sp>
      <p:sp>
        <p:nvSpPr>
          <p:cNvPr id="250" name="Google Shape;250;p41"/>
          <p:cNvSpPr txBox="1">
            <a:spLocks noGrp="1"/>
          </p:cNvSpPr>
          <p:nvPr>
            <p:ph type="title"/>
          </p:nvPr>
        </p:nvSpPr>
        <p:spPr>
          <a:xfrm>
            <a:off x="715100" y="535000"/>
            <a:ext cx="7713900" cy="548700"/>
          </a:xfrm>
          <a:prstGeom prst="rect">
            <a:avLst/>
          </a:prstGeom>
        </p:spPr>
        <p:txBody>
          <a:bodyPr spcFirstLastPara="1" wrap="square" lIns="91425" tIns="91425" rIns="91425" bIns="91425" anchor="t" anchorCtr="0">
            <a:noAutofit/>
          </a:bodyPr>
          <a:lstStyle/>
          <a:p>
            <a:pPr lvl="0"/>
            <a:r>
              <a:rPr lang="en-SG" dirty="0">
                <a:latin typeface="+mn-lt"/>
              </a:rPr>
              <a:t>What is Overestimation Bias</a:t>
            </a:r>
          </a:p>
        </p:txBody>
      </p:sp>
      <p:pic>
        <p:nvPicPr>
          <p:cNvPr id="2050" name="Picture 2">
            <a:extLst>
              <a:ext uri="{FF2B5EF4-FFF2-40B4-BE49-F238E27FC236}">
                <a16:creationId xmlns:a16="http://schemas.microsoft.com/office/drawing/2014/main" id="{44B8D9AA-EFF0-D6BD-6248-9AA959DD7B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20255" y="1379959"/>
            <a:ext cx="2307482" cy="131196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3" name="Google Shape;249;p41">
            <a:extLst>
              <a:ext uri="{FF2B5EF4-FFF2-40B4-BE49-F238E27FC236}">
                <a16:creationId xmlns:a16="http://schemas.microsoft.com/office/drawing/2014/main" id="{E0674307-FA35-3242-4B77-E4F7490D8AF0}"/>
              </a:ext>
            </a:extLst>
          </p:cNvPr>
          <p:cNvSpPr txBox="1">
            <a:spLocks/>
          </p:cNvSpPr>
          <p:nvPr/>
        </p:nvSpPr>
        <p:spPr>
          <a:xfrm>
            <a:off x="6592924" y="2745633"/>
            <a:ext cx="1962143" cy="60554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1pPr>
            <a:lvl2pPr marL="914400" marR="0" lvl="1"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2pPr>
            <a:lvl3pPr marL="1371600" marR="0" lvl="2"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3pPr>
            <a:lvl4pPr marL="1828800" marR="0" lvl="3"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4pPr>
            <a:lvl5pPr marL="2286000" marR="0" lvl="4"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5pPr>
            <a:lvl6pPr marL="2743200" marR="0" lvl="5"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6pPr>
            <a:lvl7pPr marL="3200400" marR="0" lvl="6"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7pPr>
            <a:lvl8pPr marL="3657600" marR="0" lvl="7"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8pPr>
            <a:lvl9pPr marL="4114800" marR="0" lvl="8"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9pPr>
          </a:lstStyle>
          <a:p>
            <a:pPr marL="0" indent="0" algn="just"/>
            <a:r>
              <a:rPr lang="en-SG" sz="600" b="1" dirty="0">
                <a:latin typeface="+mn-lt"/>
                <a:cs typeface="Calibri Light" panose="020F0302020204030204" pitchFamily="34" charset="0"/>
              </a:rPr>
              <a:t>Q-learning takes more episodes to converge to true value than double Q-learning. Especially, Q-learning takes more wrong actions in the beginning of training.</a:t>
            </a:r>
            <a:endParaRPr lang="en-SG" sz="600" dirty="0">
              <a:latin typeface="+mn-lt"/>
              <a:cs typeface="Calibri Light" panose="020F0302020204030204" pitchFamily="34" charset="0"/>
            </a:endParaRPr>
          </a:p>
        </p:txBody>
      </p:sp>
    </p:spTree>
    <p:extLst>
      <p:ext uri="{BB962C8B-B14F-4D97-AF65-F5344CB8AC3E}">
        <p14:creationId xmlns:p14="http://schemas.microsoft.com/office/powerpoint/2010/main" val="107145490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41"/>
          <p:cNvSpPr txBox="1">
            <a:spLocks noGrp="1"/>
          </p:cNvSpPr>
          <p:nvPr>
            <p:ph type="subTitle" idx="1"/>
          </p:nvPr>
        </p:nvSpPr>
        <p:spPr>
          <a:xfrm>
            <a:off x="715100" y="1422962"/>
            <a:ext cx="4484334" cy="2297575"/>
          </a:xfrm>
          <a:prstGeom prst="rect">
            <a:avLst/>
          </a:prstGeom>
        </p:spPr>
        <p:txBody>
          <a:bodyPr spcFirstLastPara="1" wrap="square" lIns="91425" tIns="91425" rIns="91425" bIns="91425" anchor="t" anchorCtr="0">
            <a:noAutofit/>
          </a:bodyPr>
          <a:lstStyle/>
          <a:p>
            <a:pPr marL="0" lvl="0" indent="0"/>
            <a:r>
              <a:rPr lang="en-SG" sz="900" dirty="0">
                <a:latin typeface="+mn-lt"/>
              </a:rPr>
              <a:t>Single DQN uses a single neural network to both select and evaluate the best action, which can lead to overestimating the Q-values because it evaluates the maximum Q-value using the same network. </a:t>
            </a:r>
          </a:p>
          <a:p>
            <a:pPr marL="0" lvl="0" indent="0"/>
            <a:endParaRPr lang="en-SG" sz="900" dirty="0">
              <a:latin typeface="+mn-lt"/>
            </a:endParaRPr>
          </a:p>
          <a:p>
            <a:pPr marL="0" lvl="0" indent="0"/>
            <a:r>
              <a:rPr lang="en-SG" sz="900" dirty="0">
                <a:latin typeface="+mn-lt"/>
              </a:rPr>
              <a:t>In contrast, Double DQN mitigates this bias by using two separate networks: an online network to select actions and a target network to evaluate the selected actions. This separation helps in providing more accurate Q-value estimates, resulting in improved stability and performance during training.</a:t>
            </a:r>
          </a:p>
        </p:txBody>
      </p:sp>
      <p:sp>
        <p:nvSpPr>
          <p:cNvPr id="250" name="Google Shape;250;p41"/>
          <p:cNvSpPr txBox="1">
            <a:spLocks noGrp="1"/>
          </p:cNvSpPr>
          <p:nvPr>
            <p:ph type="title"/>
          </p:nvPr>
        </p:nvSpPr>
        <p:spPr>
          <a:xfrm>
            <a:off x="715100" y="535000"/>
            <a:ext cx="7713900" cy="548700"/>
          </a:xfrm>
          <a:prstGeom prst="rect">
            <a:avLst/>
          </a:prstGeom>
        </p:spPr>
        <p:txBody>
          <a:bodyPr spcFirstLastPara="1" wrap="square" lIns="91425" tIns="91425" rIns="91425" bIns="91425" anchor="t" anchorCtr="0">
            <a:noAutofit/>
          </a:bodyPr>
          <a:lstStyle/>
          <a:p>
            <a:pPr lvl="0"/>
            <a:r>
              <a:rPr lang="en-SG" dirty="0">
                <a:latin typeface="+mn-lt"/>
              </a:rPr>
              <a:t>Difference between Double DQN and DQN</a:t>
            </a:r>
          </a:p>
        </p:txBody>
      </p:sp>
      <p:pic>
        <p:nvPicPr>
          <p:cNvPr id="3076" name="Picture 4" descr="Q-targets, Double DQN and Dueling DQN | AI Summer">
            <a:extLst>
              <a:ext uri="{FF2B5EF4-FFF2-40B4-BE49-F238E27FC236}">
                <a16:creationId xmlns:a16="http://schemas.microsoft.com/office/drawing/2014/main" id="{610FDFA5-3A00-AAC0-869B-583D7153B0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63054" y="1528262"/>
            <a:ext cx="2393005" cy="122342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74731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14" name="Google Shape;250;p41">
            <a:extLst>
              <a:ext uri="{FF2B5EF4-FFF2-40B4-BE49-F238E27FC236}">
                <a16:creationId xmlns:a16="http://schemas.microsoft.com/office/drawing/2014/main" id="{0B06F112-D2FE-3334-3329-8AE938D05612}"/>
              </a:ext>
            </a:extLst>
          </p:cNvPr>
          <p:cNvSpPr txBox="1">
            <a:spLocks noGrp="1"/>
          </p:cNvSpPr>
          <p:nvPr>
            <p:ph type="title"/>
          </p:nvPr>
        </p:nvSpPr>
        <p:spPr>
          <a:xfrm>
            <a:off x="0" y="0"/>
            <a:ext cx="4411192" cy="546571"/>
          </a:xfrm>
          <a:prstGeom prst="rect">
            <a:avLst/>
          </a:prstGeom>
        </p:spPr>
        <p:txBody>
          <a:bodyPr spcFirstLastPara="1" wrap="square" lIns="91425" tIns="91425" rIns="91425" bIns="91425" anchor="t" anchorCtr="0">
            <a:noAutofit/>
          </a:bodyPr>
          <a:lstStyle/>
          <a:p>
            <a:pPr lvl="0"/>
            <a:r>
              <a:rPr lang="en-US" dirty="0">
                <a:latin typeface="+mn-lt"/>
                <a:cs typeface="Calibri Light" panose="020F0302020204030204" pitchFamily="34" charset="0"/>
              </a:rPr>
              <a:t>Learning Curve Progression </a:t>
            </a:r>
            <a:endParaRPr lang="en-SG" dirty="0">
              <a:latin typeface="+mn-lt"/>
              <a:cs typeface="Calibri Light" panose="020F0302020204030204" pitchFamily="34" charset="0"/>
            </a:endParaRPr>
          </a:p>
        </p:txBody>
      </p:sp>
      <p:sp>
        <p:nvSpPr>
          <p:cNvPr id="3" name="AutoShape 3" descr="Getting Started With OpenAI Gym ..."/>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 name="Picture 3">
            <a:extLst>
              <a:ext uri="{FF2B5EF4-FFF2-40B4-BE49-F238E27FC236}">
                <a16:creationId xmlns:a16="http://schemas.microsoft.com/office/drawing/2014/main" id="{B1A4B7AB-9DD6-8C71-3D9E-619756DBADB6}"/>
              </a:ext>
            </a:extLst>
          </p:cNvPr>
          <p:cNvPicPr>
            <a:picLocks noChangeAspect="1"/>
          </p:cNvPicPr>
          <p:nvPr/>
        </p:nvPicPr>
        <p:blipFill rotWithShape="1">
          <a:blip r:embed="rId3"/>
          <a:srcRect t="8107"/>
          <a:stretch/>
        </p:blipFill>
        <p:spPr>
          <a:xfrm>
            <a:off x="155575" y="800369"/>
            <a:ext cx="1915526" cy="101872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 name="Picture 4">
            <a:extLst>
              <a:ext uri="{FF2B5EF4-FFF2-40B4-BE49-F238E27FC236}">
                <a16:creationId xmlns:a16="http://schemas.microsoft.com/office/drawing/2014/main" id="{277EF298-E77C-C913-CFAE-8C270C69BC6E}"/>
              </a:ext>
            </a:extLst>
          </p:cNvPr>
          <p:cNvPicPr>
            <a:picLocks noChangeAspect="1"/>
          </p:cNvPicPr>
          <p:nvPr/>
        </p:nvPicPr>
        <p:blipFill rotWithShape="1">
          <a:blip r:embed="rId4"/>
          <a:srcRect t="6824" b="-1"/>
          <a:stretch/>
        </p:blipFill>
        <p:spPr>
          <a:xfrm>
            <a:off x="2444192" y="800369"/>
            <a:ext cx="1896894" cy="101872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Picture 5">
            <a:extLst>
              <a:ext uri="{FF2B5EF4-FFF2-40B4-BE49-F238E27FC236}">
                <a16:creationId xmlns:a16="http://schemas.microsoft.com/office/drawing/2014/main" id="{26D20441-E45F-0A2D-B182-7C6B8163CD39}"/>
              </a:ext>
            </a:extLst>
          </p:cNvPr>
          <p:cNvPicPr>
            <a:picLocks noChangeAspect="1"/>
          </p:cNvPicPr>
          <p:nvPr/>
        </p:nvPicPr>
        <p:blipFill rotWithShape="1">
          <a:blip r:embed="rId5"/>
          <a:srcRect t="7909"/>
          <a:stretch/>
        </p:blipFill>
        <p:spPr>
          <a:xfrm>
            <a:off x="4687424" y="800369"/>
            <a:ext cx="1900227" cy="101872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Picture 6">
            <a:extLst>
              <a:ext uri="{FF2B5EF4-FFF2-40B4-BE49-F238E27FC236}">
                <a16:creationId xmlns:a16="http://schemas.microsoft.com/office/drawing/2014/main" id="{454DE2BA-E270-153A-0764-A1959BFB36D1}"/>
              </a:ext>
            </a:extLst>
          </p:cNvPr>
          <p:cNvPicPr>
            <a:picLocks noChangeAspect="1"/>
          </p:cNvPicPr>
          <p:nvPr/>
        </p:nvPicPr>
        <p:blipFill rotWithShape="1">
          <a:blip r:embed="rId6"/>
          <a:srcRect t="6192"/>
          <a:stretch/>
        </p:blipFill>
        <p:spPr>
          <a:xfrm>
            <a:off x="6823633" y="799033"/>
            <a:ext cx="1896894" cy="102006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Picture 7">
            <a:extLst>
              <a:ext uri="{FF2B5EF4-FFF2-40B4-BE49-F238E27FC236}">
                <a16:creationId xmlns:a16="http://schemas.microsoft.com/office/drawing/2014/main" id="{CD19EFB3-26FC-A3C8-4BD5-314249C001C0}"/>
              </a:ext>
            </a:extLst>
          </p:cNvPr>
          <p:cNvPicPr>
            <a:picLocks noChangeAspect="1"/>
          </p:cNvPicPr>
          <p:nvPr/>
        </p:nvPicPr>
        <p:blipFill rotWithShape="1">
          <a:blip r:embed="rId7"/>
          <a:srcRect t="5688"/>
          <a:stretch/>
        </p:blipFill>
        <p:spPr>
          <a:xfrm>
            <a:off x="6802048" y="2349781"/>
            <a:ext cx="1940063" cy="113817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9" name="Picture 8">
            <a:extLst>
              <a:ext uri="{FF2B5EF4-FFF2-40B4-BE49-F238E27FC236}">
                <a16:creationId xmlns:a16="http://schemas.microsoft.com/office/drawing/2014/main" id="{71A4B961-DF33-FBE8-1E89-7AA54A6FD91E}"/>
              </a:ext>
            </a:extLst>
          </p:cNvPr>
          <p:cNvPicPr>
            <a:picLocks noChangeAspect="1"/>
          </p:cNvPicPr>
          <p:nvPr/>
        </p:nvPicPr>
        <p:blipFill rotWithShape="1">
          <a:blip r:embed="rId8"/>
          <a:srcRect t="5627"/>
          <a:stretch/>
        </p:blipFill>
        <p:spPr>
          <a:xfrm>
            <a:off x="4572000" y="2365605"/>
            <a:ext cx="1968448" cy="107401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 name="Picture 9">
            <a:extLst>
              <a:ext uri="{FF2B5EF4-FFF2-40B4-BE49-F238E27FC236}">
                <a16:creationId xmlns:a16="http://schemas.microsoft.com/office/drawing/2014/main" id="{B96AA382-6CE3-5747-C5ED-AA33C1FE4C2D}"/>
              </a:ext>
            </a:extLst>
          </p:cNvPr>
          <p:cNvPicPr>
            <a:picLocks noChangeAspect="1"/>
          </p:cNvPicPr>
          <p:nvPr/>
        </p:nvPicPr>
        <p:blipFill rotWithShape="1">
          <a:blip r:embed="rId9"/>
          <a:srcRect t="6850"/>
          <a:stretch/>
        </p:blipFill>
        <p:spPr>
          <a:xfrm>
            <a:off x="2516815" y="2381644"/>
            <a:ext cx="1752591" cy="101872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1" name="Picture 10">
            <a:extLst>
              <a:ext uri="{FF2B5EF4-FFF2-40B4-BE49-F238E27FC236}">
                <a16:creationId xmlns:a16="http://schemas.microsoft.com/office/drawing/2014/main" id="{BD12EF94-2FE6-2572-972C-7C25ECCE9E89}"/>
              </a:ext>
            </a:extLst>
          </p:cNvPr>
          <p:cNvPicPr>
            <a:picLocks noChangeAspect="1"/>
          </p:cNvPicPr>
          <p:nvPr/>
        </p:nvPicPr>
        <p:blipFill rotWithShape="1">
          <a:blip r:embed="rId10"/>
          <a:srcRect t="5584"/>
          <a:stretch/>
        </p:blipFill>
        <p:spPr>
          <a:xfrm>
            <a:off x="429683" y="2365605"/>
            <a:ext cx="1812332" cy="108275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2" name="Picture 11">
            <a:extLst>
              <a:ext uri="{FF2B5EF4-FFF2-40B4-BE49-F238E27FC236}">
                <a16:creationId xmlns:a16="http://schemas.microsoft.com/office/drawing/2014/main" id="{018DFB97-C5F8-D20E-8DB9-14AADCBE5B22}"/>
              </a:ext>
            </a:extLst>
          </p:cNvPr>
          <p:cNvPicPr>
            <a:picLocks noChangeAspect="1"/>
          </p:cNvPicPr>
          <p:nvPr/>
        </p:nvPicPr>
        <p:blipFill rotWithShape="1">
          <a:blip r:embed="rId11"/>
          <a:srcRect t="5012"/>
          <a:stretch/>
        </p:blipFill>
        <p:spPr>
          <a:xfrm>
            <a:off x="401889" y="3956386"/>
            <a:ext cx="1772210" cy="105472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3" name="Arrow: Curved Down 12">
            <a:extLst>
              <a:ext uri="{FF2B5EF4-FFF2-40B4-BE49-F238E27FC236}">
                <a16:creationId xmlns:a16="http://schemas.microsoft.com/office/drawing/2014/main" id="{CE01AC72-FA27-0BBB-04BD-AEDF25DA3291}"/>
              </a:ext>
            </a:extLst>
          </p:cNvPr>
          <p:cNvSpPr/>
          <p:nvPr/>
        </p:nvSpPr>
        <p:spPr>
          <a:xfrm>
            <a:off x="1327937" y="493772"/>
            <a:ext cx="1664004" cy="199391"/>
          </a:xfrm>
          <a:prstGeom prst="curvedDownArrow">
            <a:avLst>
              <a:gd name="adj1" fmla="val 25000"/>
              <a:gd name="adj2" fmla="val 104842"/>
              <a:gd name="adj3" fmla="val 250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solidFill>
                <a:schemeClr val="tx1"/>
              </a:solidFill>
            </a:endParaRPr>
          </a:p>
        </p:txBody>
      </p:sp>
      <p:sp>
        <p:nvSpPr>
          <p:cNvPr id="15" name="Arrow: Curved Down 14">
            <a:extLst>
              <a:ext uri="{FF2B5EF4-FFF2-40B4-BE49-F238E27FC236}">
                <a16:creationId xmlns:a16="http://schemas.microsoft.com/office/drawing/2014/main" id="{436921C8-6C6C-2DCE-9875-D2216491C36C}"/>
              </a:ext>
            </a:extLst>
          </p:cNvPr>
          <p:cNvSpPr/>
          <p:nvPr/>
        </p:nvSpPr>
        <p:spPr>
          <a:xfrm>
            <a:off x="3764805" y="454451"/>
            <a:ext cx="1980605" cy="264728"/>
          </a:xfrm>
          <a:prstGeom prst="curvedDownArrow">
            <a:avLst>
              <a:gd name="adj1" fmla="val 25000"/>
              <a:gd name="adj2" fmla="val 104842"/>
              <a:gd name="adj3" fmla="val 250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solidFill>
                <a:schemeClr val="tx1"/>
              </a:solidFill>
            </a:endParaRPr>
          </a:p>
        </p:txBody>
      </p:sp>
      <p:sp>
        <p:nvSpPr>
          <p:cNvPr id="16" name="Arrow: Curved Down 15">
            <a:extLst>
              <a:ext uri="{FF2B5EF4-FFF2-40B4-BE49-F238E27FC236}">
                <a16:creationId xmlns:a16="http://schemas.microsoft.com/office/drawing/2014/main" id="{A2BC9CC5-5B01-EA2E-DB35-C5483051D878}"/>
              </a:ext>
            </a:extLst>
          </p:cNvPr>
          <p:cNvSpPr/>
          <p:nvPr/>
        </p:nvSpPr>
        <p:spPr>
          <a:xfrm>
            <a:off x="6135198" y="408471"/>
            <a:ext cx="1816929" cy="264728"/>
          </a:xfrm>
          <a:prstGeom prst="curvedDownArrow">
            <a:avLst>
              <a:gd name="adj1" fmla="val 25000"/>
              <a:gd name="adj2" fmla="val 104842"/>
              <a:gd name="adj3" fmla="val 250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solidFill>
                <a:schemeClr val="tx1"/>
              </a:solidFill>
            </a:endParaRPr>
          </a:p>
        </p:txBody>
      </p:sp>
      <p:sp>
        <p:nvSpPr>
          <p:cNvPr id="17" name="Arrow: Curved Down 16">
            <a:extLst>
              <a:ext uri="{FF2B5EF4-FFF2-40B4-BE49-F238E27FC236}">
                <a16:creationId xmlns:a16="http://schemas.microsoft.com/office/drawing/2014/main" id="{EA2D56E0-53A9-B737-CAFC-ED192DBABDC2}"/>
              </a:ext>
            </a:extLst>
          </p:cNvPr>
          <p:cNvSpPr/>
          <p:nvPr/>
        </p:nvSpPr>
        <p:spPr>
          <a:xfrm rot="5400000">
            <a:off x="8136391" y="2259007"/>
            <a:ext cx="1749612" cy="265603"/>
          </a:xfrm>
          <a:prstGeom prst="curvedDownArrow">
            <a:avLst>
              <a:gd name="adj1" fmla="val 25000"/>
              <a:gd name="adj2" fmla="val 104842"/>
              <a:gd name="adj3" fmla="val 250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solidFill>
                <a:schemeClr val="tx1"/>
              </a:solidFill>
            </a:endParaRPr>
          </a:p>
        </p:txBody>
      </p:sp>
      <p:sp>
        <p:nvSpPr>
          <p:cNvPr id="18" name="Arrow: Curved Down 17">
            <a:extLst>
              <a:ext uri="{FF2B5EF4-FFF2-40B4-BE49-F238E27FC236}">
                <a16:creationId xmlns:a16="http://schemas.microsoft.com/office/drawing/2014/main" id="{0C51D687-A124-1AEB-C1AA-AD519FEC5251}"/>
              </a:ext>
            </a:extLst>
          </p:cNvPr>
          <p:cNvSpPr/>
          <p:nvPr/>
        </p:nvSpPr>
        <p:spPr>
          <a:xfrm flipH="1">
            <a:off x="5799451" y="2018793"/>
            <a:ext cx="1849752" cy="199391"/>
          </a:xfrm>
          <a:prstGeom prst="curvedDownArrow">
            <a:avLst>
              <a:gd name="adj1" fmla="val 25000"/>
              <a:gd name="adj2" fmla="val 104842"/>
              <a:gd name="adj3" fmla="val 250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solidFill>
                <a:schemeClr val="tx1"/>
              </a:solidFill>
            </a:endParaRPr>
          </a:p>
        </p:txBody>
      </p:sp>
      <p:sp>
        <p:nvSpPr>
          <p:cNvPr id="19" name="Arrow: Curved Down 18">
            <a:extLst>
              <a:ext uri="{FF2B5EF4-FFF2-40B4-BE49-F238E27FC236}">
                <a16:creationId xmlns:a16="http://schemas.microsoft.com/office/drawing/2014/main" id="{FC0343A0-937B-2689-2AB5-4EE3B3C71078}"/>
              </a:ext>
            </a:extLst>
          </p:cNvPr>
          <p:cNvSpPr/>
          <p:nvPr/>
        </p:nvSpPr>
        <p:spPr>
          <a:xfrm flipH="1">
            <a:off x="3609173" y="1987856"/>
            <a:ext cx="1752592" cy="261263"/>
          </a:xfrm>
          <a:prstGeom prst="curvedDownArrow">
            <a:avLst>
              <a:gd name="adj1" fmla="val 25000"/>
              <a:gd name="adj2" fmla="val 104842"/>
              <a:gd name="adj3" fmla="val 250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solidFill>
                <a:schemeClr val="tx1"/>
              </a:solidFill>
            </a:endParaRPr>
          </a:p>
        </p:txBody>
      </p:sp>
      <p:sp>
        <p:nvSpPr>
          <p:cNvPr id="20" name="Arrow: Curved Down 19">
            <a:extLst>
              <a:ext uri="{FF2B5EF4-FFF2-40B4-BE49-F238E27FC236}">
                <a16:creationId xmlns:a16="http://schemas.microsoft.com/office/drawing/2014/main" id="{190806CA-566B-2278-F64D-AE809336025D}"/>
              </a:ext>
            </a:extLst>
          </p:cNvPr>
          <p:cNvSpPr/>
          <p:nvPr/>
        </p:nvSpPr>
        <p:spPr>
          <a:xfrm flipH="1">
            <a:off x="1216323" y="2044005"/>
            <a:ext cx="1896893" cy="199391"/>
          </a:xfrm>
          <a:prstGeom prst="curvedDownArrow">
            <a:avLst>
              <a:gd name="adj1" fmla="val 25000"/>
              <a:gd name="adj2" fmla="val 104842"/>
              <a:gd name="adj3" fmla="val 250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solidFill>
                <a:schemeClr val="tx1"/>
              </a:solidFill>
            </a:endParaRPr>
          </a:p>
        </p:txBody>
      </p:sp>
      <p:sp>
        <p:nvSpPr>
          <p:cNvPr id="21" name="Arrow: Curved Down 20">
            <a:extLst>
              <a:ext uri="{FF2B5EF4-FFF2-40B4-BE49-F238E27FC236}">
                <a16:creationId xmlns:a16="http://schemas.microsoft.com/office/drawing/2014/main" id="{1E6849C0-14F9-BBB2-CEF7-DBE419F39C54}"/>
              </a:ext>
            </a:extLst>
          </p:cNvPr>
          <p:cNvSpPr/>
          <p:nvPr/>
        </p:nvSpPr>
        <p:spPr>
          <a:xfrm rot="16200000" flipH="1">
            <a:off x="-652019" y="3325312"/>
            <a:ext cx="1644737" cy="246098"/>
          </a:xfrm>
          <a:prstGeom prst="curvedDownArrow">
            <a:avLst>
              <a:gd name="adj1" fmla="val 25000"/>
              <a:gd name="adj2" fmla="val 104842"/>
              <a:gd name="adj3" fmla="val 250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solidFill>
                <a:schemeClr val="tx1"/>
              </a:solidFill>
            </a:endParaRPr>
          </a:p>
        </p:txBody>
      </p:sp>
      <p:sp>
        <p:nvSpPr>
          <p:cNvPr id="23" name="Arrow: Curved Down 22">
            <a:extLst>
              <a:ext uri="{FF2B5EF4-FFF2-40B4-BE49-F238E27FC236}">
                <a16:creationId xmlns:a16="http://schemas.microsoft.com/office/drawing/2014/main" id="{19F022CA-9B2A-BBE6-7059-8AE4FACED096}"/>
              </a:ext>
            </a:extLst>
          </p:cNvPr>
          <p:cNvSpPr/>
          <p:nvPr/>
        </p:nvSpPr>
        <p:spPr>
          <a:xfrm>
            <a:off x="1621781" y="3611557"/>
            <a:ext cx="1925941" cy="199391"/>
          </a:xfrm>
          <a:prstGeom prst="curvedDownArrow">
            <a:avLst>
              <a:gd name="adj1" fmla="val 25000"/>
              <a:gd name="adj2" fmla="val 104842"/>
              <a:gd name="adj3" fmla="val 250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solidFill>
                <a:schemeClr val="tx1"/>
              </a:solidFill>
            </a:endParaRPr>
          </a:p>
        </p:txBody>
      </p:sp>
      <p:pic>
        <p:nvPicPr>
          <p:cNvPr id="24" name="Picture 23">
            <a:extLst>
              <a:ext uri="{FF2B5EF4-FFF2-40B4-BE49-F238E27FC236}">
                <a16:creationId xmlns:a16="http://schemas.microsoft.com/office/drawing/2014/main" id="{F633BA4A-DD36-5E3B-D20E-DE4BF559FB39}"/>
              </a:ext>
            </a:extLst>
          </p:cNvPr>
          <p:cNvPicPr>
            <a:picLocks noChangeAspect="1"/>
          </p:cNvPicPr>
          <p:nvPr/>
        </p:nvPicPr>
        <p:blipFill rotWithShape="1">
          <a:blip r:embed="rId12"/>
          <a:srcRect t="8704"/>
          <a:stretch/>
        </p:blipFill>
        <p:spPr>
          <a:xfrm>
            <a:off x="2807083" y="3919287"/>
            <a:ext cx="2099733" cy="105712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6" name="TextBox 25">
            <a:extLst>
              <a:ext uri="{FF2B5EF4-FFF2-40B4-BE49-F238E27FC236}">
                <a16:creationId xmlns:a16="http://schemas.microsoft.com/office/drawing/2014/main" id="{8530FB65-51D7-3F94-46B9-306C172DBDDF}"/>
              </a:ext>
            </a:extLst>
          </p:cNvPr>
          <p:cNvSpPr txBox="1"/>
          <p:nvPr/>
        </p:nvSpPr>
        <p:spPr>
          <a:xfrm>
            <a:off x="1370506" y="546571"/>
            <a:ext cx="1785751" cy="215444"/>
          </a:xfrm>
          <a:prstGeom prst="rect">
            <a:avLst/>
          </a:prstGeom>
          <a:noFill/>
        </p:spPr>
        <p:txBody>
          <a:bodyPr wrap="square">
            <a:spAutoFit/>
          </a:bodyPr>
          <a:lstStyle/>
          <a:p>
            <a:r>
              <a:rPr lang="en-US" sz="800" b="1" dirty="0">
                <a:latin typeface="Albert Sans" panose="020B0604020202020204" charset="0"/>
              </a:rPr>
              <a:t>Exploration vs Exploitation</a:t>
            </a:r>
            <a:endParaRPr lang="en-SG" sz="800" dirty="0"/>
          </a:p>
        </p:txBody>
      </p:sp>
      <p:sp>
        <p:nvSpPr>
          <p:cNvPr id="27" name="TextBox 26">
            <a:extLst>
              <a:ext uri="{FF2B5EF4-FFF2-40B4-BE49-F238E27FC236}">
                <a16:creationId xmlns:a16="http://schemas.microsoft.com/office/drawing/2014/main" id="{64A39D2C-4E47-9012-B0B1-0057AC245761}"/>
              </a:ext>
            </a:extLst>
          </p:cNvPr>
          <p:cNvSpPr txBox="1"/>
          <p:nvPr/>
        </p:nvSpPr>
        <p:spPr>
          <a:xfrm>
            <a:off x="3987847" y="483401"/>
            <a:ext cx="1452660" cy="338554"/>
          </a:xfrm>
          <a:prstGeom prst="rect">
            <a:avLst/>
          </a:prstGeom>
          <a:noFill/>
        </p:spPr>
        <p:txBody>
          <a:bodyPr wrap="square">
            <a:spAutoFit/>
          </a:bodyPr>
          <a:lstStyle/>
          <a:p>
            <a:r>
              <a:rPr lang="en-US" sz="800" b="1" dirty="0">
                <a:latin typeface="Albert Sans" panose="020B0604020202020204" charset="0"/>
              </a:rPr>
              <a:t>Using Soft updates instead of hard updates</a:t>
            </a:r>
            <a:endParaRPr lang="en-SG" sz="800" dirty="0"/>
          </a:p>
        </p:txBody>
      </p:sp>
      <p:sp>
        <p:nvSpPr>
          <p:cNvPr id="28" name="TextBox 27">
            <a:extLst>
              <a:ext uri="{FF2B5EF4-FFF2-40B4-BE49-F238E27FC236}">
                <a16:creationId xmlns:a16="http://schemas.microsoft.com/office/drawing/2014/main" id="{059F3B8E-E847-0CAC-DB9C-F5B7DCD38070}"/>
              </a:ext>
            </a:extLst>
          </p:cNvPr>
          <p:cNvSpPr txBox="1"/>
          <p:nvPr/>
        </p:nvSpPr>
        <p:spPr>
          <a:xfrm>
            <a:off x="6257832" y="481546"/>
            <a:ext cx="1452660" cy="338554"/>
          </a:xfrm>
          <a:prstGeom prst="rect">
            <a:avLst/>
          </a:prstGeom>
          <a:noFill/>
        </p:spPr>
        <p:txBody>
          <a:bodyPr wrap="square">
            <a:spAutoFit/>
          </a:bodyPr>
          <a:lstStyle/>
          <a:p>
            <a:r>
              <a:rPr lang="en-US" sz="800" b="1" dirty="0">
                <a:latin typeface="Albert Sans" panose="020B0604020202020204" charset="0"/>
              </a:rPr>
              <a:t>Decrease the number of Episodes</a:t>
            </a:r>
            <a:endParaRPr lang="en-SG" sz="800" dirty="0"/>
          </a:p>
        </p:txBody>
      </p:sp>
      <p:sp>
        <p:nvSpPr>
          <p:cNvPr id="31" name="TextBox 30">
            <a:extLst>
              <a:ext uri="{FF2B5EF4-FFF2-40B4-BE49-F238E27FC236}">
                <a16:creationId xmlns:a16="http://schemas.microsoft.com/office/drawing/2014/main" id="{C8230317-1B0F-5D01-92DF-705AC5A39A02}"/>
              </a:ext>
            </a:extLst>
          </p:cNvPr>
          <p:cNvSpPr txBox="1"/>
          <p:nvPr/>
        </p:nvSpPr>
        <p:spPr>
          <a:xfrm rot="5400000">
            <a:off x="8153702" y="2196328"/>
            <a:ext cx="1452660" cy="338554"/>
          </a:xfrm>
          <a:prstGeom prst="rect">
            <a:avLst/>
          </a:prstGeom>
          <a:noFill/>
        </p:spPr>
        <p:txBody>
          <a:bodyPr wrap="square">
            <a:spAutoFit/>
          </a:bodyPr>
          <a:lstStyle/>
          <a:p>
            <a:r>
              <a:rPr lang="en-US" sz="800" b="1" dirty="0">
                <a:latin typeface="Albert Sans" panose="020B0604020202020204" charset="0"/>
              </a:rPr>
              <a:t>Finding the optimal value for Tau</a:t>
            </a:r>
            <a:endParaRPr lang="en-SG" sz="800" dirty="0"/>
          </a:p>
        </p:txBody>
      </p:sp>
      <p:sp>
        <p:nvSpPr>
          <p:cNvPr id="34" name="TextBox 33">
            <a:extLst>
              <a:ext uri="{FF2B5EF4-FFF2-40B4-BE49-F238E27FC236}">
                <a16:creationId xmlns:a16="http://schemas.microsoft.com/office/drawing/2014/main" id="{FE447106-E13B-952F-71CF-B7F3C90565C0}"/>
              </a:ext>
            </a:extLst>
          </p:cNvPr>
          <p:cNvSpPr txBox="1"/>
          <p:nvPr/>
        </p:nvSpPr>
        <p:spPr>
          <a:xfrm>
            <a:off x="6125347" y="2001181"/>
            <a:ext cx="1452660" cy="338554"/>
          </a:xfrm>
          <a:prstGeom prst="rect">
            <a:avLst/>
          </a:prstGeom>
          <a:noFill/>
        </p:spPr>
        <p:txBody>
          <a:bodyPr wrap="square">
            <a:spAutoFit/>
          </a:bodyPr>
          <a:lstStyle/>
          <a:p>
            <a:r>
              <a:rPr lang="en-US" sz="800" b="1" dirty="0">
                <a:latin typeface="Albert Sans" panose="020B0604020202020204" charset="0"/>
              </a:rPr>
              <a:t>Increase the number of Dense Neurons</a:t>
            </a:r>
            <a:endParaRPr lang="en-SG" sz="800" dirty="0"/>
          </a:p>
        </p:txBody>
      </p:sp>
      <p:sp>
        <p:nvSpPr>
          <p:cNvPr id="35" name="TextBox 34">
            <a:extLst>
              <a:ext uri="{FF2B5EF4-FFF2-40B4-BE49-F238E27FC236}">
                <a16:creationId xmlns:a16="http://schemas.microsoft.com/office/drawing/2014/main" id="{CF285B13-E6F2-2C1F-134B-056FCF3B6A46}"/>
              </a:ext>
            </a:extLst>
          </p:cNvPr>
          <p:cNvSpPr txBox="1"/>
          <p:nvPr/>
        </p:nvSpPr>
        <p:spPr>
          <a:xfrm>
            <a:off x="3961094" y="2027051"/>
            <a:ext cx="1452660" cy="338554"/>
          </a:xfrm>
          <a:prstGeom prst="rect">
            <a:avLst/>
          </a:prstGeom>
          <a:noFill/>
        </p:spPr>
        <p:txBody>
          <a:bodyPr wrap="square">
            <a:spAutoFit/>
          </a:bodyPr>
          <a:lstStyle/>
          <a:p>
            <a:r>
              <a:rPr lang="en-US" sz="800" b="1" dirty="0">
                <a:latin typeface="Albert Sans" panose="020B0604020202020204" charset="0"/>
              </a:rPr>
              <a:t>Finding the optimal number of actions</a:t>
            </a:r>
            <a:endParaRPr lang="en-SG" sz="800" dirty="0"/>
          </a:p>
        </p:txBody>
      </p:sp>
      <p:sp>
        <p:nvSpPr>
          <p:cNvPr id="36" name="TextBox 35">
            <a:extLst>
              <a:ext uri="{FF2B5EF4-FFF2-40B4-BE49-F238E27FC236}">
                <a16:creationId xmlns:a16="http://schemas.microsoft.com/office/drawing/2014/main" id="{F88BF195-F42B-4E9A-016A-AF27B0BE6976}"/>
              </a:ext>
            </a:extLst>
          </p:cNvPr>
          <p:cNvSpPr txBox="1"/>
          <p:nvPr/>
        </p:nvSpPr>
        <p:spPr>
          <a:xfrm>
            <a:off x="1564873" y="2040700"/>
            <a:ext cx="1452660" cy="338554"/>
          </a:xfrm>
          <a:prstGeom prst="rect">
            <a:avLst/>
          </a:prstGeom>
          <a:noFill/>
        </p:spPr>
        <p:txBody>
          <a:bodyPr wrap="square">
            <a:spAutoFit/>
          </a:bodyPr>
          <a:lstStyle/>
          <a:p>
            <a:r>
              <a:rPr lang="en-US" sz="800" b="1" dirty="0">
                <a:latin typeface="Albert Sans" panose="020B0604020202020204" charset="0"/>
              </a:rPr>
              <a:t>Finding out the optimal value for Gamma</a:t>
            </a:r>
            <a:endParaRPr lang="en-SG" sz="800" dirty="0"/>
          </a:p>
        </p:txBody>
      </p:sp>
      <p:sp>
        <p:nvSpPr>
          <p:cNvPr id="37" name="TextBox 36">
            <a:extLst>
              <a:ext uri="{FF2B5EF4-FFF2-40B4-BE49-F238E27FC236}">
                <a16:creationId xmlns:a16="http://schemas.microsoft.com/office/drawing/2014/main" id="{4E2A506B-BD54-1E49-B3A9-504C9BC7FA5A}"/>
              </a:ext>
            </a:extLst>
          </p:cNvPr>
          <p:cNvSpPr txBox="1"/>
          <p:nvPr/>
        </p:nvSpPr>
        <p:spPr>
          <a:xfrm rot="16200000">
            <a:off x="-450912" y="3128803"/>
            <a:ext cx="1452660" cy="338554"/>
          </a:xfrm>
          <a:prstGeom prst="rect">
            <a:avLst/>
          </a:prstGeom>
          <a:noFill/>
        </p:spPr>
        <p:txBody>
          <a:bodyPr wrap="square">
            <a:spAutoFit/>
          </a:bodyPr>
          <a:lstStyle/>
          <a:p>
            <a:r>
              <a:rPr lang="en-US" sz="800" b="1" dirty="0">
                <a:latin typeface="Albert Sans" panose="020B0604020202020204" charset="0"/>
              </a:rPr>
              <a:t>Finding out the optimal value for learning rate</a:t>
            </a:r>
            <a:endParaRPr lang="en-SG" sz="800" dirty="0"/>
          </a:p>
        </p:txBody>
      </p:sp>
      <p:sp>
        <p:nvSpPr>
          <p:cNvPr id="38" name="TextBox 37">
            <a:extLst>
              <a:ext uri="{FF2B5EF4-FFF2-40B4-BE49-F238E27FC236}">
                <a16:creationId xmlns:a16="http://schemas.microsoft.com/office/drawing/2014/main" id="{453E649B-0588-19A9-54F0-C06E9C02DB44}"/>
              </a:ext>
            </a:extLst>
          </p:cNvPr>
          <p:cNvSpPr txBox="1"/>
          <p:nvPr/>
        </p:nvSpPr>
        <p:spPr>
          <a:xfrm>
            <a:off x="1956281" y="3664590"/>
            <a:ext cx="1452660" cy="215444"/>
          </a:xfrm>
          <a:prstGeom prst="rect">
            <a:avLst/>
          </a:prstGeom>
          <a:noFill/>
        </p:spPr>
        <p:txBody>
          <a:bodyPr wrap="square">
            <a:spAutoFit/>
          </a:bodyPr>
          <a:lstStyle/>
          <a:p>
            <a:r>
              <a:rPr lang="en-US" sz="800" b="1" dirty="0">
                <a:latin typeface="Albert Sans" panose="020B0604020202020204" charset="0"/>
              </a:rPr>
              <a:t>Best DQN Model</a:t>
            </a:r>
            <a:endParaRPr lang="en-SG" sz="800" dirty="0"/>
          </a:p>
        </p:txBody>
      </p:sp>
      <p:sp>
        <p:nvSpPr>
          <p:cNvPr id="2" name="TextBox 1">
            <a:extLst>
              <a:ext uri="{FF2B5EF4-FFF2-40B4-BE49-F238E27FC236}">
                <a16:creationId xmlns:a16="http://schemas.microsoft.com/office/drawing/2014/main" id="{F362AEA4-3D11-3ED9-1E75-C6438AE5317D}"/>
              </a:ext>
            </a:extLst>
          </p:cNvPr>
          <p:cNvSpPr txBox="1"/>
          <p:nvPr/>
        </p:nvSpPr>
        <p:spPr>
          <a:xfrm>
            <a:off x="5079326" y="3711252"/>
            <a:ext cx="4001190" cy="1384995"/>
          </a:xfrm>
          <a:prstGeom prst="rect">
            <a:avLst/>
          </a:prstGeom>
          <a:noFill/>
        </p:spPr>
        <p:txBody>
          <a:bodyPr wrap="square">
            <a:spAutoFit/>
          </a:bodyPr>
          <a:lstStyle/>
          <a:p>
            <a:r>
              <a:rPr lang="en-US" sz="1200" dirty="0">
                <a:latin typeface="Albert Sans" panose="020B0604020202020204" charset="0"/>
              </a:rPr>
              <a:t>Stability improves the most when exploration VS exploitation is implemented </a:t>
            </a:r>
            <a:r>
              <a:rPr lang="en-US" sz="1200">
                <a:latin typeface="Albert Sans" panose="020B0604020202020204" charset="0"/>
              </a:rPr>
              <a:t>as initially </a:t>
            </a:r>
            <a:r>
              <a:rPr lang="en-US" sz="1200" dirty="0">
                <a:latin typeface="Albert Sans" panose="020B0604020202020204" charset="0"/>
              </a:rPr>
              <a:t>high epsilon values encourage exploration, preventing early convergence to suboptimal policies. Gradually decreasing epsilon increases exploitation, allowing the agent to rely on learned Q-values, leading to more stable and optimal policy convergence.</a:t>
            </a:r>
          </a:p>
        </p:txBody>
      </p:sp>
    </p:spTree>
    <p:extLst>
      <p:ext uri="{BB962C8B-B14F-4D97-AF65-F5344CB8AC3E}">
        <p14:creationId xmlns:p14="http://schemas.microsoft.com/office/powerpoint/2010/main" val="284639538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41"/>
          <p:cNvSpPr txBox="1">
            <a:spLocks noGrp="1"/>
          </p:cNvSpPr>
          <p:nvPr>
            <p:ph type="subTitle" idx="1"/>
          </p:nvPr>
        </p:nvSpPr>
        <p:spPr>
          <a:xfrm>
            <a:off x="715100" y="1141152"/>
            <a:ext cx="5384143" cy="3503805"/>
          </a:xfrm>
          <a:prstGeom prst="rect">
            <a:avLst/>
          </a:prstGeom>
        </p:spPr>
        <p:txBody>
          <a:bodyPr spcFirstLastPara="1" wrap="square" lIns="91425" tIns="91425" rIns="91425" bIns="91425" anchor="t" anchorCtr="0">
            <a:noAutofit/>
          </a:bodyPr>
          <a:lstStyle/>
          <a:p>
            <a:pPr marL="0" lvl="0" indent="0"/>
            <a:r>
              <a:rPr lang="en-SG" sz="800" b="1" dirty="0">
                <a:latin typeface="+mn-lt"/>
              </a:rPr>
              <a:t>Memory Class</a:t>
            </a:r>
          </a:p>
          <a:p>
            <a:pPr marL="0" lvl="0" indent="0"/>
            <a:r>
              <a:rPr lang="en-SG" sz="800" dirty="0">
                <a:latin typeface="+mn-lt"/>
              </a:rPr>
              <a:t>The Memory class stores experience tuples (state, action, reward, </a:t>
            </a:r>
            <a:r>
              <a:rPr lang="en-SG" sz="800" dirty="0" err="1">
                <a:latin typeface="+mn-lt"/>
              </a:rPr>
              <a:t>next_state</a:t>
            </a:r>
            <a:r>
              <a:rPr lang="en-SG" sz="800" dirty="0">
                <a:latin typeface="+mn-lt"/>
              </a:rPr>
              <a:t>) and supports sampling for training. This design allows the agent to store and retrieve past experiences efficiently, facilitating experience replay which is crucial for stabilizing the training process in reinforcement learning.</a:t>
            </a:r>
          </a:p>
          <a:p>
            <a:pPr marL="0" lvl="0" indent="0"/>
            <a:endParaRPr lang="en-SG" sz="800" dirty="0">
              <a:latin typeface="+mn-lt"/>
            </a:endParaRPr>
          </a:p>
          <a:p>
            <a:pPr marL="0" lvl="0" indent="0"/>
            <a:r>
              <a:rPr lang="en-SG" sz="800" b="1" dirty="0">
                <a:latin typeface="+mn-lt"/>
              </a:rPr>
              <a:t>Neural Network Architecture</a:t>
            </a:r>
          </a:p>
          <a:p>
            <a:pPr marL="0" lvl="0" indent="0"/>
            <a:r>
              <a:rPr lang="en-SG" sz="800" dirty="0">
                <a:latin typeface="+mn-lt"/>
              </a:rPr>
              <a:t>The Net class defines the neural network architecture used for approximating Q-values. It features two hidden dense layers with </a:t>
            </a:r>
            <a:r>
              <a:rPr lang="en-SG" sz="800" dirty="0" err="1">
                <a:latin typeface="+mn-lt"/>
              </a:rPr>
              <a:t>ReLU</a:t>
            </a:r>
            <a:r>
              <a:rPr lang="en-SG" sz="800" dirty="0">
                <a:latin typeface="+mn-lt"/>
              </a:rPr>
              <a:t> activation functions and a final output layer with a linear activation function. This network is responsible for predicting Q-values for each action given a state, serving as the core component for the agent's decision-making process.</a:t>
            </a:r>
          </a:p>
          <a:p>
            <a:pPr marL="0" lvl="0" indent="0"/>
            <a:endParaRPr lang="en-SG" sz="800" dirty="0">
              <a:latin typeface="+mn-lt"/>
            </a:endParaRPr>
          </a:p>
          <a:p>
            <a:pPr marL="0" lvl="0" indent="0"/>
            <a:r>
              <a:rPr lang="en-SG" sz="800" b="1" dirty="0">
                <a:latin typeface="+mn-lt"/>
              </a:rPr>
              <a:t>Agent Class and Learning Mechanism</a:t>
            </a:r>
          </a:p>
          <a:p>
            <a:pPr marL="0" lvl="0" indent="0"/>
            <a:r>
              <a:rPr lang="en-SG" sz="800" dirty="0">
                <a:latin typeface="+mn-lt"/>
              </a:rPr>
              <a:t>The Agent class integrates the Memory and Net classes, implementing the core functionalities of Double DQN. It employs an epsilon-greedy policy for action selection, stores transitions in memory, and performs learning through experience replay. The learn method updates the model by minimizing the mean squared error between predicted and target Q-values, with the target values derived from the target network. The </a:t>
            </a:r>
            <a:r>
              <a:rPr lang="en-SG" sz="800" dirty="0" err="1">
                <a:latin typeface="+mn-lt"/>
              </a:rPr>
              <a:t>update_target_model</a:t>
            </a:r>
            <a:r>
              <a:rPr lang="en-SG" sz="800" dirty="0">
                <a:latin typeface="+mn-lt"/>
              </a:rPr>
              <a:t> method ensures that the target network’s weights are updated slowly towards the main network’s weights, thereby reducing the risk of divergence.</a:t>
            </a:r>
          </a:p>
          <a:p>
            <a:pPr marL="0" lvl="0" indent="0"/>
            <a:endParaRPr lang="en-SG" sz="800" dirty="0">
              <a:latin typeface="+mn-lt"/>
            </a:endParaRPr>
          </a:p>
          <a:p>
            <a:pPr marL="0" lvl="0" indent="0"/>
            <a:r>
              <a:rPr lang="en-SG" sz="800" b="1" dirty="0">
                <a:latin typeface="+mn-lt"/>
              </a:rPr>
              <a:t>Double DQN Implementation</a:t>
            </a:r>
          </a:p>
          <a:p>
            <a:pPr marL="0" lvl="0" indent="0"/>
            <a:r>
              <a:rPr lang="en-SG" sz="800" dirty="0">
                <a:latin typeface="+mn-lt"/>
              </a:rPr>
              <a:t>This code represents a base model for Double DQN due to its key features: it uses a target network to stabilize training, and it incorporates Double DQN’s key innovation—using the main network to select actions and the target network to evaluate them, thus mitigating overestimation bias.</a:t>
            </a:r>
          </a:p>
        </p:txBody>
      </p:sp>
      <p:sp>
        <p:nvSpPr>
          <p:cNvPr id="250" name="Google Shape;250;p41"/>
          <p:cNvSpPr txBox="1">
            <a:spLocks noGrp="1"/>
          </p:cNvSpPr>
          <p:nvPr>
            <p:ph type="title"/>
          </p:nvPr>
        </p:nvSpPr>
        <p:spPr>
          <a:xfrm>
            <a:off x="715100" y="535000"/>
            <a:ext cx="7713900" cy="548700"/>
          </a:xfrm>
          <a:prstGeom prst="rect">
            <a:avLst/>
          </a:prstGeom>
        </p:spPr>
        <p:txBody>
          <a:bodyPr spcFirstLastPara="1" wrap="square" lIns="91425" tIns="91425" rIns="91425" bIns="91425" anchor="t" anchorCtr="0">
            <a:noAutofit/>
          </a:bodyPr>
          <a:lstStyle/>
          <a:p>
            <a:pPr lvl="0"/>
            <a:r>
              <a:rPr lang="en-SG" dirty="0">
                <a:latin typeface="+mn-lt"/>
              </a:rPr>
              <a:t>Base Model</a:t>
            </a:r>
          </a:p>
        </p:txBody>
      </p:sp>
      <p:pic>
        <p:nvPicPr>
          <p:cNvPr id="5" name="Picture 4">
            <a:extLst>
              <a:ext uri="{FF2B5EF4-FFF2-40B4-BE49-F238E27FC236}">
                <a16:creationId xmlns:a16="http://schemas.microsoft.com/office/drawing/2014/main" id="{E26E17BE-521B-CCF8-D741-6CF73F838421}"/>
              </a:ext>
            </a:extLst>
          </p:cNvPr>
          <p:cNvPicPr>
            <a:picLocks noChangeAspect="1"/>
          </p:cNvPicPr>
          <p:nvPr/>
        </p:nvPicPr>
        <p:blipFill>
          <a:blip r:embed="rId3"/>
          <a:stretch>
            <a:fillRect/>
          </a:stretch>
        </p:blipFill>
        <p:spPr>
          <a:xfrm>
            <a:off x="6726675" y="1400902"/>
            <a:ext cx="1775219" cy="251358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56379876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41"/>
          <p:cNvSpPr txBox="1">
            <a:spLocks noGrp="1"/>
          </p:cNvSpPr>
          <p:nvPr>
            <p:ph type="subTitle" idx="1"/>
          </p:nvPr>
        </p:nvSpPr>
        <p:spPr>
          <a:xfrm>
            <a:off x="715101" y="1141152"/>
            <a:ext cx="5160406" cy="3503805"/>
          </a:xfrm>
          <a:prstGeom prst="rect">
            <a:avLst/>
          </a:prstGeom>
        </p:spPr>
        <p:txBody>
          <a:bodyPr spcFirstLastPara="1" wrap="square" lIns="91425" tIns="91425" rIns="91425" bIns="91425" anchor="t" anchorCtr="0">
            <a:noAutofit/>
          </a:bodyPr>
          <a:lstStyle/>
          <a:p>
            <a:pPr marL="0" lvl="0" indent="0"/>
            <a:r>
              <a:rPr lang="en-SG" sz="800" dirty="0">
                <a:latin typeface="+mn-lt"/>
              </a:rPr>
              <a:t>The Double DQN model is performing well. The Double DQN model is performing well, demonstrating its capability to effectively manage the pendulum's orientation. By maintaining the pendulum in an upright and steady position, the model successfully showcases the benefits of Double DQN in reducing overestimation bias and stabilizing training.</a:t>
            </a:r>
          </a:p>
          <a:p>
            <a:pPr marL="0" lvl="0" indent="0"/>
            <a:endParaRPr lang="en-SG" sz="800" dirty="0">
              <a:latin typeface="+mn-lt"/>
            </a:endParaRPr>
          </a:p>
          <a:p>
            <a:pPr marL="0" indent="0"/>
            <a:r>
              <a:rPr lang="en-SG" sz="800" dirty="0">
                <a:latin typeface="+mn-lt"/>
              </a:rPr>
              <a:t>Additionally, the rewards are very good. At the highest point, the reward is around -2.50, suggesting excellent performance. In the context of the pendulum balancing task, this high reward indicates that the model is close from achieving the goal of keeping the pendulum upright for extended periods. A well-performing model would be expected to achieve significantly higher rewards, ideally approaching or exceeding zero, which would indicate successful balancing.</a:t>
            </a:r>
          </a:p>
          <a:p>
            <a:pPr marL="0" lvl="0" indent="0"/>
            <a:endParaRPr lang="en-SG" sz="800" dirty="0">
              <a:latin typeface="+mn-lt"/>
            </a:endParaRPr>
          </a:p>
          <a:p>
            <a:pPr marL="0" lvl="0" indent="0"/>
            <a:r>
              <a:rPr lang="en-SG" sz="800" dirty="0">
                <a:latin typeface="+mn-lt"/>
              </a:rPr>
              <a:t>However, from the Rewards plot and moving average plot, the training exhibits significant instability, characterized by violent spikes across the entire graph. This high volatility in the learning process suggests that the Double DQN is experiencing erratic updates. This instability may be due to several factors. The model might be facing issues with learning rate, experience replay buffer size, or the balance between exploration and exploitation.</a:t>
            </a:r>
          </a:p>
          <a:p>
            <a:pPr marL="0" lvl="0" indent="0"/>
            <a:endParaRPr lang="en-SG" sz="800" dirty="0">
              <a:latin typeface="+mn-lt"/>
            </a:endParaRPr>
          </a:p>
          <a:p>
            <a:pPr marL="0" lvl="0" indent="0"/>
            <a:r>
              <a:rPr lang="en-SG" sz="800" dirty="0">
                <a:latin typeface="+mn-lt"/>
              </a:rPr>
              <a:t>Next, we will explore gradient clipping as a potential solution to the instability observed in the training process. Gradient clipping is a technique used to prevent the gradients from becoming too large during training, which can help mitigate issues such as exploding gradients that contribute to erratic updates and instability.</a:t>
            </a:r>
          </a:p>
        </p:txBody>
      </p:sp>
      <p:sp>
        <p:nvSpPr>
          <p:cNvPr id="250" name="Google Shape;250;p41"/>
          <p:cNvSpPr txBox="1">
            <a:spLocks noGrp="1"/>
          </p:cNvSpPr>
          <p:nvPr>
            <p:ph type="title"/>
          </p:nvPr>
        </p:nvSpPr>
        <p:spPr>
          <a:xfrm>
            <a:off x="715100" y="535000"/>
            <a:ext cx="7713900" cy="548700"/>
          </a:xfrm>
          <a:prstGeom prst="rect">
            <a:avLst/>
          </a:prstGeom>
        </p:spPr>
        <p:txBody>
          <a:bodyPr spcFirstLastPara="1" wrap="square" lIns="91425" tIns="91425" rIns="91425" bIns="91425" anchor="t" anchorCtr="0">
            <a:noAutofit/>
          </a:bodyPr>
          <a:lstStyle/>
          <a:p>
            <a:pPr lvl="0"/>
            <a:r>
              <a:rPr lang="en-SG" dirty="0">
                <a:latin typeface="+mn-lt"/>
              </a:rPr>
              <a:t>Base Model evaluation</a:t>
            </a:r>
          </a:p>
        </p:txBody>
      </p:sp>
      <p:pic>
        <p:nvPicPr>
          <p:cNvPr id="3" name="Picture 2">
            <a:extLst>
              <a:ext uri="{FF2B5EF4-FFF2-40B4-BE49-F238E27FC236}">
                <a16:creationId xmlns:a16="http://schemas.microsoft.com/office/drawing/2014/main" id="{614E2CEF-2610-3C71-4D81-EAB1A3E55DCC}"/>
              </a:ext>
            </a:extLst>
          </p:cNvPr>
          <p:cNvPicPr>
            <a:picLocks noChangeAspect="1"/>
          </p:cNvPicPr>
          <p:nvPr/>
        </p:nvPicPr>
        <p:blipFill>
          <a:blip r:embed="rId3"/>
          <a:stretch>
            <a:fillRect/>
          </a:stretch>
        </p:blipFill>
        <p:spPr>
          <a:xfrm>
            <a:off x="6439710" y="1083700"/>
            <a:ext cx="1857984" cy="105325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Picture 5">
            <a:extLst>
              <a:ext uri="{FF2B5EF4-FFF2-40B4-BE49-F238E27FC236}">
                <a16:creationId xmlns:a16="http://schemas.microsoft.com/office/drawing/2014/main" id="{DA2ADA36-F86F-DA5C-5D9F-72D5E6139DAC}"/>
              </a:ext>
            </a:extLst>
          </p:cNvPr>
          <p:cNvPicPr>
            <a:picLocks noChangeAspect="1"/>
          </p:cNvPicPr>
          <p:nvPr/>
        </p:nvPicPr>
        <p:blipFill>
          <a:blip r:embed="rId4"/>
          <a:stretch>
            <a:fillRect/>
          </a:stretch>
        </p:blipFill>
        <p:spPr>
          <a:xfrm>
            <a:off x="6439710" y="2287912"/>
            <a:ext cx="1857984" cy="102434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8434" name="Picture 2">
            <a:extLst>
              <a:ext uri="{FF2B5EF4-FFF2-40B4-BE49-F238E27FC236}">
                <a16:creationId xmlns:a16="http://schemas.microsoft.com/office/drawing/2014/main" id="{649FBC48-CCC9-113A-DC43-DC299D6C30F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16366" y="3463221"/>
            <a:ext cx="900619" cy="90061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989765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41"/>
          <p:cNvSpPr txBox="1">
            <a:spLocks noGrp="1"/>
          </p:cNvSpPr>
          <p:nvPr>
            <p:ph type="subTitle" idx="1"/>
          </p:nvPr>
        </p:nvSpPr>
        <p:spPr>
          <a:xfrm>
            <a:off x="715100" y="1141152"/>
            <a:ext cx="5145815" cy="3503805"/>
          </a:xfrm>
          <a:prstGeom prst="rect">
            <a:avLst/>
          </a:prstGeom>
        </p:spPr>
        <p:txBody>
          <a:bodyPr spcFirstLastPara="1" wrap="square" lIns="91425" tIns="91425" rIns="91425" bIns="91425" anchor="t" anchorCtr="0">
            <a:noAutofit/>
          </a:bodyPr>
          <a:lstStyle/>
          <a:p>
            <a:pPr marL="0" lvl="0" indent="0"/>
            <a:r>
              <a:rPr lang="en-SG" sz="800" b="1" dirty="0">
                <a:latin typeface="+mn-lt"/>
              </a:rPr>
              <a:t>What is Gradient Clipping</a:t>
            </a:r>
          </a:p>
          <a:p>
            <a:pPr marL="171450" lvl="0" indent="-171450">
              <a:buFont typeface="Arial" panose="020B0604020202020204" pitchFamily="34" charset="0"/>
              <a:buChar char="•"/>
            </a:pPr>
            <a:r>
              <a:rPr lang="en-SG" sz="800" dirty="0">
                <a:latin typeface="+mn-lt"/>
              </a:rPr>
              <a:t>Gradient Clipping is a technique used to constraining the magnitude of the gradients calculated during the backpropagation step to prevent them from becoming excessively large. It is used to enhance the stability and performance of training algorithms, particularly those involving neural networks for function approximation, such as policy gradients and value function approximations.</a:t>
            </a:r>
          </a:p>
          <a:p>
            <a:pPr marL="0" lvl="0" indent="0"/>
            <a:endParaRPr lang="en-SG" sz="800" dirty="0">
              <a:latin typeface="+mn-lt"/>
            </a:endParaRPr>
          </a:p>
          <a:p>
            <a:pPr marL="0" lvl="0" indent="0"/>
            <a:r>
              <a:rPr lang="en-SG" sz="800" b="1" dirty="0">
                <a:latin typeface="+mn-lt"/>
              </a:rPr>
              <a:t>Why should we use it?</a:t>
            </a:r>
          </a:p>
          <a:p>
            <a:pPr marL="171450" lvl="0" indent="-171450">
              <a:buFont typeface="Arial" panose="020B0604020202020204" pitchFamily="34" charset="0"/>
              <a:buChar char="•"/>
            </a:pPr>
            <a:r>
              <a:rPr lang="en-SG" sz="800" dirty="0">
                <a:latin typeface="+mn-lt"/>
              </a:rPr>
              <a:t>Large Gradient Updates: RL algorithms, especially those that use function approximation, can experience large gradients due to the complexity of learning from rewards and states. These large gradients can lead to unstable updates and poor performance.</a:t>
            </a:r>
          </a:p>
          <a:p>
            <a:pPr marL="171450" lvl="0" indent="-171450">
              <a:buFont typeface="Arial" panose="020B0604020202020204" pitchFamily="34" charset="0"/>
              <a:buChar char="•"/>
            </a:pPr>
            <a:r>
              <a:rPr lang="en-SG" sz="800" dirty="0">
                <a:latin typeface="+mn-lt"/>
              </a:rPr>
              <a:t>Exploding Gradients: In RL, gradients can sometimes grow exponentially, especially when training deep networks or when the reward signal is sparse and highly variable. Gradient clipping helps mitigate this issue.</a:t>
            </a:r>
          </a:p>
          <a:p>
            <a:pPr marL="0" lvl="0" indent="0"/>
            <a:endParaRPr lang="en-SG" sz="800" dirty="0">
              <a:latin typeface="+mn-lt"/>
            </a:endParaRPr>
          </a:p>
          <a:p>
            <a:pPr marL="0" lvl="0" indent="0"/>
            <a:r>
              <a:rPr lang="en-SG" sz="800" b="1" dirty="0">
                <a:latin typeface="+mn-lt"/>
              </a:rPr>
              <a:t>Benefits of Gradient Clipping</a:t>
            </a:r>
          </a:p>
          <a:p>
            <a:pPr marL="171450" lvl="0" indent="-171450">
              <a:buFont typeface="Arial" panose="020B0604020202020204" pitchFamily="34" charset="0"/>
              <a:buChar char="•"/>
            </a:pPr>
            <a:r>
              <a:rPr lang="en-SG" sz="800" dirty="0">
                <a:latin typeface="+mn-lt"/>
              </a:rPr>
              <a:t>Controlled Updates: Gradient clipping prevents excessively large updates to the network weights, leading to more stable training. This is crucial in RL where training can be inherently noisy and unstable due to the nature of reward signals and environment interactions.</a:t>
            </a:r>
          </a:p>
          <a:p>
            <a:pPr marL="171450" lvl="0" indent="-171450">
              <a:buFont typeface="Arial" panose="020B0604020202020204" pitchFamily="34" charset="0"/>
              <a:buChar char="•"/>
            </a:pPr>
            <a:r>
              <a:rPr lang="en-SG" sz="800" dirty="0">
                <a:latin typeface="+mn-lt"/>
              </a:rPr>
              <a:t>Steady Learning: By controlling gradient magnitudes, clipping ensures that the learning process remains steady and does not experience sudden jumps, which can help in achieving faster and more reliable convergence to optimal policies or value functions.</a:t>
            </a:r>
          </a:p>
          <a:p>
            <a:pPr marL="171450" lvl="0" indent="-171450">
              <a:buFont typeface="Arial" panose="020B0604020202020204" pitchFamily="34" charset="0"/>
              <a:buChar char="•"/>
            </a:pPr>
            <a:r>
              <a:rPr lang="en-SG" sz="800" dirty="0">
                <a:latin typeface="+mn-lt"/>
              </a:rPr>
              <a:t>Smooth Updates: Gradient clipping helps in reducing oscillations and erratic </a:t>
            </a:r>
            <a:r>
              <a:rPr lang="en-SG" sz="800" dirty="0" err="1">
                <a:latin typeface="+mn-lt"/>
              </a:rPr>
              <a:t>behavior</a:t>
            </a:r>
            <a:r>
              <a:rPr lang="en-SG" sz="800" dirty="0">
                <a:latin typeface="+mn-lt"/>
              </a:rPr>
              <a:t> in training, leading to smoother updates and more consistent learning.</a:t>
            </a:r>
          </a:p>
        </p:txBody>
      </p:sp>
      <p:sp>
        <p:nvSpPr>
          <p:cNvPr id="250" name="Google Shape;250;p41"/>
          <p:cNvSpPr txBox="1">
            <a:spLocks noGrp="1"/>
          </p:cNvSpPr>
          <p:nvPr>
            <p:ph type="title"/>
          </p:nvPr>
        </p:nvSpPr>
        <p:spPr>
          <a:xfrm>
            <a:off x="715100" y="535000"/>
            <a:ext cx="7713900" cy="548700"/>
          </a:xfrm>
          <a:prstGeom prst="rect">
            <a:avLst/>
          </a:prstGeom>
        </p:spPr>
        <p:txBody>
          <a:bodyPr spcFirstLastPara="1" wrap="square" lIns="91425" tIns="91425" rIns="91425" bIns="91425" anchor="t" anchorCtr="0">
            <a:noAutofit/>
          </a:bodyPr>
          <a:lstStyle/>
          <a:p>
            <a:pPr lvl="0"/>
            <a:r>
              <a:rPr lang="en-SG" dirty="0">
                <a:latin typeface="+mn-lt"/>
              </a:rPr>
              <a:t>Gradient Clipping</a:t>
            </a:r>
          </a:p>
        </p:txBody>
      </p:sp>
      <p:pic>
        <p:nvPicPr>
          <p:cNvPr id="3" name="Picture 2">
            <a:extLst>
              <a:ext uri="{FF2B5EF4-FFF2-40B4-BE49-F238E27FC236}">
                <a16:creationId xmlns:a16="http://schemas.microsoft.com/office/drawing/2014/main" id="{D8EA6BA0-4533-B6AF-3BAB-29166072C3BB}"/>
              </a:ext>
            </a:extLst>
          </p:cNvPr>
          <p:cNvPicPr>
            <a:picLocks noChangeAspect="1"/>
          </p:cNvPicPr>
          <p:nvPr/>
        </p:nvPicPr>
        <p:blipFill>
          <a:blip r:embed="rId3"/>
          <a:stretch>
            <a:fillRect/>
          </a:stretch>
        </p:blipFill>
        <p:spPr>
          <a:xfrm>
            <a:off x="6507805" y="1385676"/>
            <a:ext cx="1964870" cy="301475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6208824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41"/>
          <p:cNvSpPr txBox="1">
            <a:spLocks noGrp="1"/>
          </p:cNvSpPr>
          <p:nvPr>
            <p:ph type="subTitle" idx="1"/>
          </p:nvPr>
        </p:nvSpPr>
        <p:spPr>
          <a:xfrm>
            <a:off x="715100" y="1141152"/>
            <a:ext cx="5145815" cy="3503805"/>
          </a:xfrm>
          <a:prstGeom prst="rect">
            <a:avLst/>
          </a:prstGeom>
        </p:spPr>
        <p:txBody>
          <a:bodyPr spcFirstLastPara="1" wrap="square" lIns="91425" tIns="91425" rIns="91425" bIns="91425" anchor="t" anchorCtr="0">
            <a:noAutofit/>
          </a:bodyPr>
          <a:lstStyle/>
          <a:p>
            <a:pPr marL="0" lvl="0" indent="0"/>
            <a:r>
              <a:rPr lang="en-SG" sz="800" dirty="0">
                <a:latin typeface="+mn-lt"/>
              </a:rPr>
              <a:t>After incorporating gradient clipping, the new model's performance aligns closely with the base Double DQN model. It effectively keeps the pendulum upright but with slightly reduced stability compared to the base model. This suggests that while gradient clipping has improved training stability by addressing volatility issues, it has not fully optimized the model's performance.</a:t>
            </a:r>
          </a:p>
          <a:p>
            <a:pPr marL="0" lvl="0" indent="0"/>
            <a:endParaRPr lang="en-SG" sz="800" dirty="0">
              <a:latin typeface="+mn-lt"/>
            </a:endParaRPr>
          </a:p>
          <a:p>
            <a:pPr marL="0" lvl="0" indent="0"/>
            <a:r>
              <a:rPr lang="en-SG" sz="800" dirty="0">
                <a:latin typeface="+mn-lt"/>
              </a:rPr>
              <a:t>The Rewards plot and moving average plot show enhanced stability after a few episodes, with smoother curves indicating reduced volatility in the learning process. This improvement demonstrates that gradient clipping has led to a more stable training phase compared to the earlier high volatility.</a:t>
            </a:r>
          </a:p>
          <a:p>
            <a:pPr marL="0" lvl="0" indent="0"/>
            <a:endParaRPr lang="en-SG" sz="800" dirty="0">
              <a:latin typeface="+mn-lt"/>
            </a:endParaRPr>
          </a:p>
          <a:p>
            <a:pPr marL="0" lvl="0" indent="0"/>
            <a:r>
              <a:rPr lang="en-SG" sz="800" dirty="0">
                <a:latin typeface="+mn-lt"/>
              </a:rPr>
              <a:t>Despite this progress, the highest reward achieved is around -124.95, indicating subpar performance. In the context of the pendulum balancing task, this low reward suggests that the model is still struggling to maintain the pendulum upright for extended periods, revealing that gradient clipping alone has not significantly improved the model's effectiveness in balancing.</a:t>
            </a:r>
          </a:p>
          <a:p>
            <a:pPr marL="0" lvl="0" indent="0"/>
            <a:endParaRPr lang="en-SG" sz="800" dirty="0">
              <a:latin typeface="+mn-lt"/>
            </a:endParaRPr>
          </a:p>
          <a:p>
            <a:pPr marL="0" lvl="0" indent="0"/>
            <a:r>
              <a:rPr lang="en-SG" sz="800" dirty="0">
                <a:latin typeface="+mn-lt"/>
              </a:rPr>
              <a:t>To address this, we will explore Prioritized Experience Replay (PER). PER enhances traditional experience replay by prioritizing transitions with high temporal-difference (TD) error, allowing the model to focus on more informative experiences. This approach aims to improve learning efficiency and effectiveness by concentrating on the most relevant transitions to reduce overall prediction error.</a:t>
            </a:r>
          </a:p>
        </p:txBody>
      </p:sp>
      <p:sp>
        <p:nvSpPr>
          <p:cNvPr id="250" name="Google Shape;250;p41"/>
          <p:cNvSpPr txBox="1">
            <a:spLocks noGrp="1"/>
          </p:cNvSpPr>
          <p:nvPr>
            <p:ph type="title"/>
          </p:nvPr>
        </p:nvSpPr>
        <p:spPr>
          <a:xfrm>
            <a:off x="715100" y="535000"/>
            <a:ext cx="7713900" cy="548700"/>
          </a:xfrm>
          <a:prstGeom prst="rect">
            <a:avLst/>
          </a:prstGeom>
        </p:spPr>
        <p:txBody>
          <a:bodyPr spcFirstLastPara="1" wrap="square" lIns="91425" tIns="91425" rIns="91425" bIns="91425" anchor="t" anchorCtr="0">
            <a:noAutofit/>
          </a:bodyPr>
          <a:lstStyle/>
          <a:p>
            <a:pPr lvl="0"/>
            <a:r>
              <a:rPr lang="en-SG" dirty="0">
                <a:latin typeface="+mn-lt"/>
              </a:rPr>
              <a:t>Gradient Clipping evaluation</a:t>
            </a:r>
          </a:p>
        </p:txBody>
      </p:sp>
      <p:pic>
        <p:nvPicPr>
          <p:cNvPr id="4" name="Picture 3">
            <a:extLst>
              <a:ext uri="{FF2B5EF4-FFF2-40B4-BE49-F238E27FC236}">
                <a16:creationId xmlns:a16="http://schemas.microsoft.com/office/drawing/2014/main" id="{0AB2122E-3307-F055-7CB0-39BD1D027EEF}"/>
              </a:ext>
            </a:extLst>
          </p:cNvPr>
          <p:cNvPicPr>
            <a:picLocks noChangeAspect="1"/>
          </p:cNvPicPr>
          <p:nvPr/>
        </p:nvPicPr>
        <p:blipFill>
          <a:blip r:embed="rId3"/>
          <a:stretch>
            <a:fillRect/>
          </a:stretch>
        </p:blipFill>
        <p:spPr>
          <a:xfrm>
            <a:off x="6287244" y="1141152"/>
            <a:ext cx="1954159" cy="111915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Picture 5">
            <a:extLst>
              <a:ext uri="{FF2B5EF4-FFF2-40B4-BE49-F238E27FC236}">
                <a16:creationId xmlns:a16="http://schemas.microsoft.com/office/drawing/2014/main" id="{D1A25BA1-4EF7-25AA-62BE-FC76AC32C6DC}"/>
              </a:ext>
            </a:extLst>
          </p:cNvPr>
          <p:cNvPicPr>
            <a:picLocks noChangeAspect="1"/>
          </p:cNvPicPr>
          <p:nvPr/>
        </p:nvPicPr>
        <p:blipFill>
          <a:blip r:embed="rId4"/>
          <a:stretch>
            <a:fillRect/>
          </a:stretch>
        </p:blipFill>
        <p:spPr>
          <a:xfrm>
            <a:off x="6287244" y="2413468"/>
            <a:ext cx="1954159" cy="108425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9458" name="Picture 2">
            <a:extLst>
              <a:ext uri="{FF2B5EF4-FFF2-40B4-BE49-F238E27FC236}">
                <a16:creationId xmlns:a16="http://schemas.microsoft.com/office/drawing/2014/main" id="{33300E2A-157F-AFEC-18F2-DF7D10B1C97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69604" y="3650886"/>
            <a:ext cx="999711" cy="99971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857850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41"/>
          <p:cNvSpPr txBox="1">
            <a:spLocks noGrp="1"/>
          </p:cNvSpPr>
          <p:nvPr>
            <p:ph type="subTitle" idx="1"/>
          </p:nvPr>
        </p:nvSpPr>
        <p:spPr>
          <a:xfrm>
            <a:off x="715100" y="1141152"/>
            <a:ext cx="5145815" cy="3503805"/>
          </a:xfrm>
          <a:prstGeom prst="rect">
            <a:avLst/>
          </a:prstGeom>
        </p:spPr>
        <p:txBody>
          <a:bodyPr spcFirstLastPara="1" wrap="square" lIns="91425" tIns="91425" rIns="91425" bIns="91425" anchor="t" anchorCtr="0">
            <a:noAutofit/>
          </a:bodyPr>
          <a:lstStyle/>
          <a:p>
            <a:pPr marL="0" lvl="0" indent="0"/>
            <a:r>
              <a:rPr lang="en-SG" sz="800" b="1" dirty="0">
                <a:latin typeface="+mn-lt"/>
              </a:rPr>
              <a:t>What is Prioritized Memory?</a:t>
            </a:r>
          </a:p>
          <a:p>
            <a:pPr marL="0" lvl="0" indent="0"/>
            <a:r>
              <a:rPr lang="en-SG" sz="800" dirty="0">
                <a:latin typeface="+mn-lt"/>
              </a:rPr>
              <a:t>Prioritized Memory (or Prioritized Experience Replay) is a technique used in reinforcement learning to improve the efficiency and effectiveness of experience replay. In traditional experience replay, transitions (state, action, reward, next state) are stored in a memory buffer and sampled uniformly during training. In contrast, Prioritized Memory assigns different priorities to transitions based on their importance, and samples transitions with higher priority more frequently.</a:t>
            </a:r>
          </a:p>
          <a:p>
            <a:pPr marL="0" lvl="0" indent="0"/>
            <a:endParaRPr lang="en-SG" sz="800" dirty="0">
              <a:latin typeface="+mn-lt"/>
            </a:endParaRPr>
          </a:p>
          <a:p>
            <a:pPr marL="0" lvl="0" indent="0"/>
            <a:r>
              <a:rPr lang="en-SG" sz="800" b="1" dirty="0">
                <a:latin typeface="+mn-lt"/>
              </a:rPr>
              <a:t>Key Concepts</a:t>
            </a:r>
          </a:p>
          <a:p>
            <a:pPr marL="171450" lvl="0" indent="-171450">
              <a:buFont typeface="Arial" panose="020B0604020202020204" pitchFamily="34" charset="0"/>
              <a:buChar char="•"/>
            </a:pPr>
            <a:r>
              <a:rPr lang="en-SG" sz="800" dirty="0">
                <a:latin typeface="+mn-lt"/>
              </a:rPr>
              <a:t>Priority: Each transition is assigned a priority, which reflects its importance. Transitions that have higher priority are sampled more often.</a:t>
            </a:r>
          </a:p>
          <a:p>
            <a:pPr marL="171450" lvl="0" indent="-171450">
              <a:buFont typeface="Arial" panose="020B0604020202020204" pitchFamily="34" charset="0"/>
              <a:buChar char="•"/>
            </a:pPr>
            <a:r>
              <a:rPr lang="en-SG" sz="800" dirty="0">
                <a:latin typeface="+mn-lt"/>
              </a:rPr>
              <a:t>Importance Sampling: To correct for the bias introduced by the non-uniform sampling, importance sampling weights are applied during the learning process.</a:t>
            </a:r>
          </a:p>
          <a:p>
            <a:pPr marL="0" lvl="0" indent="0"/>
            <a:endParaRPr lang="en-SG" sz="800" dirty="0">
              <a:latin typeface="+mn-lt"/>
            </a:endParaRPr>
          </a:p>
          <a:p>
            <a:pPr marL="0" lvl="0" indent="0"/>
            <a:r>
              <a:rPr lang="en-SG" sz="800" b="1" dirty="0">
                <a:latin typeface="+mn-lt"/>
              </a:rPr>
              <a:t>How is it different from normal memory?</a:t>
            </a:r>
          </a:p>
          <a:p>
            <a:pPr marL="171450" lvl="0" indent="-171450">
              <a:buFont typeface="Arial" panose="020B0604020202020204" pitchFamily="34" charset="0"/>
              <a:buChar char="•"/>
            </a:pPr>
            <a:r>
              <a:rPr lang="en-SG" sz="800" dirty="0">
                <a:latin typeface="+mn-lt"/>
              </a:rPr>
              <a:t>Sampling Mechanism:</a:t>
            </a:r>
          </a:p>
          <a:p>
            <a:pPr marL="628650" lvl="1" indent="-171450" algn="l">
              <a:buFont typeface="Arial" panose="020B0604020202020204" pitchFamily="34" charset="0"/>
              <a:buChar char="•"/>
            </a:pPr>
            <a:r>
              <a:rPr lang="en-SG" sz="800" dirty="0">
                <a:latin typeface="+mn-lt"/>
              </a:rPr>
              <a:t>Normal Memory: Transitions are sampled uniformly at random. Every transition has an equal probability of being sampled.</a:t>
            </a:r>
          </a:p>
          <a:p>
            <a:pPr marL="628650" lvl="1" indent="-171450" algn="l">
              <a:buFont typeface="Arial" panose="020B0604020202020204" pitchFamily="34" charset="0"/>
              <a:buChar char="•"/>
            </a:pPr>
            <a:r>
              <a:rPr lang="en-SG" sz="800" dirty="0">
                <a:latin typeface="+mn-lt"/>
              </a:rPr>
              <a:t>Transitions are sampled based on their priority. Transitions with higher priorities are sampled more frequently.</a:t>
            </a:r>
          </a:p>
          <a:p>
            <a:pPr marL="171450" lvl="0" indent="-171450">
              <a:buFont typeface="Arial" panose="020B0604020202020204" pitchFamily="34" charset="0"/>
              <a:buChar char="•"/>
            </a:pPr>
            <a:r>
              <a:rPr lang="en-SG" sz="800" dirty="0">
                <a:latin typeface="+mn-lt"/>
              </a:rPr>
              <a:t>Transition Storage:</a:t>
            </a:r>
          </a:p>
          <a:p>
            <a:pPr marL="628650" lvl="1" indent="-171450" algn="l">
              <a:buFont typeface="Arial" panose="020B0604020202020204" pitchFamily="34" charset="0"/>
              <a:buChar char="•"/>
            </a:pPr>
            <a:r>
              <a:rPr lang="en-SG" sz="800" dirty="0">
                <a:latin typeface="+mn-lt"/>
              </a:rPr>
              <a:t>Normal Memory: Transitions are stored without any associated priority. All transitions are treated equally.</a:t>
            </a:r>
          </a:p>
          <a:p>
            <a:pPr marL="628650" lvl="1" indent="-171450" algn="l">
              <a:buFont typeface="Arial" panose="020B0604020202020204" pitchFamily="34" charset="0"/>
              <a:buChar char="•"/>
            </a:pPr>
            <a:r>
              <a:rPr lang="en-SG" sz="800" dirty="0">
                <a:latin typeface="+mn-lt"/>
              </a:rPr>
              <a:t>Prioritized Memory: Transitions are stored with associated priorities, which influence how often they are sampled.</a:t>
            </a:r>
          </a:p>
          <a:p>
            <a:pPr marL="171450" lvl="0" indent="-171450">
              <a:buFont typeface="Arial" panose="020B0604020202020204" pitchFamily="34" charset="0"/>
              <a:buChar char="•"/>
            </a:pPr>
            <a:r>
              <a:rPr lang="en-SG" sz="800" dirty="0">
                <a:latin typeface="+mn-lt"/>
              </a:rPr>
              <a:t>Priority Update</a:t>
            </a:r>
          </a:p>
          <a:p>
            <a:pPr marL="628650" lvl="1" indent="-171450" algn="l">
              <a:buFont typeface="Arial" panose="020B0604020202020204" pitchFamily="34" charset="0"/>
              <a:buChar char="•"/>
            </a:pPr>
            <a:r>
              <a:rPr lang="en-SG" sz="800" dirty="0">
                <a:latin typeface="+mn-lt"/>
              </a:rPr>
              <a:t>Normal Memory: No priority update is needed as transitions are treated equally.</a:t>
            </a:r>
          </a:p>
          <a:p>
            <a:pPr marL="628650" lvl="1" indent="-171450" algn="l">
              <a:buFont typeface="Arial" panose="020B0604020202020204" pitchFamily="34" charset="0"/>
              <a:buChar char="•"/>
            </a:pPr>
            <a:r>
              <a:rPr lang="en-SG" sz="800" dirty="0">
                <a:latin typeface="+mn-lt"/>
              </a:rPr>
              <a:t>Prioritized Memory: Priorities are updated as new experiences are gathered and the network is trained. This requires maintaining and updating a priority queue or similar structure.</a:t>
            </a:r>
          </a:p>
          <a:p>
            <a:pPr marL="457200" lvl="1" indent="0" algn="l"/>
            <a:endParaRPr lang="en-SG" sz="800" dirty="0">
              <a:latin typeface="+mn-lt"/>
            </a:endParaRPr>
          </a:p>
        </p:txBody>
      </p:sp>
      <p:sp>
        <p:nvSpPr>
          <p:cNvPr id="250" name="Google Shape;250;p41"/>
          <p:cNvSpPr txBox="1">
            <a:spLocks noGrp="1"/>
          </p:cNvSpPr>
          <p:nvPr>
            <p:ph type="title"/>
          </p:nvPr>
        </p:nvSpPr>
        <p:spPr>
          <a:xfrm>
            <a:off x="715100" y="535000"/>
            <a:ext cx="7713900" cy="548700"/>
          </a:xfrm>
          <a:prstGeom prst="rect">
            <a:avLst/>
          </a:prstGeom>
        </p:spPr>
        <p:txBody>
          <a:bodyPr spcFirstLastPara="1" wrap="square" lIns="91425" tIns="91425" rIns="91425" bIns="91425" anchor="t" anchorCtr="0">
            <a:noAutofit/>
          </a:bodyPr>
          <a:lstStyle/>
          <a:p>
            <a:pPr lvl="0"/>
            <a:r>
              <a:rPr lang="en-SG" dirty="0">
                <a:latin typeface="+mn-lt"/>
              </a:rPr>
              <a:t>Prioritized Experience Replay pt1</a:t>
            </a:r>
          </a:p>
        </p:txBody>
      </p:sp>
      <p:pic>
        <p:nvPicPr>
          <p:cNvPr id="4" name="Picture 3">
            <a:extLst>
              <a:ext uri="{FF2B5EF4-FFF2-40B4-BE49-F238E27FC236}">
                <a16:creationId xmlns:a16="http://schemas.microsoft.com/office/drawing/2014/main" id="{F914EB2F-3382-32AB-853E-BE80C750C6D1}"/>
              </a:ext>
            </a:extLst>
          </p:cNvPr>
          <p:cNvPicPr>
            <a:picLocks noChangeAspect="1"/>
          </p:cNvPicPr>
          <p:nvPr/>
        </p:nvPicPr>
        <p:blipFill>
          <a:blip r:embed="rId3"/>
          <a:stretch>
            <a:fillRect/>
          </a:stretch>
        </p:blipFill>
        <p:spPr>
          <a:xfrm>
            <a:off x="6478622" y="1364547"/>
            <a:ext cx="1880006" cy="308207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415587161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41"/>
          <p:cNvSpPr txBox="1">
            <a:spLocks noGrp="1"/>
          </p:cNvSpPr>
          <p:nvPr>
            <p:ph type="subTitle" idx="1"/>
          </p:nvPr>
        </p:nvSpPr>
        <p:spPr>
          <a:xfrm>
            <a:off x="715100" y="1141152"/>
            <a:ext cx="5145815" cy="3503805"/>
          </a:xfrm>
          <a:prstGeom prst="rect">
            <a:avLst/>
          </a:prstGeom>
        </p:spPr>
        <p:txBody>
          <a:bodyPr spcFirstLastPara="1" wrap="square" lIns="91425" tIns="91425" rIns="91425" bIns="91425" anchor="t" anchorCtr="0">
            <a:noAutofit/>
          </a:bodyPr>
          <a:lstStyle/>
          <a:p>
            <a:pPr marL="0" lvl="0" indent="0"/>
            <a:r>
              <a:rPr lang="en-SG" sz="800" b="1" dirty="0">
                <a:latin typeface="+mn-lt"/>
              </a:rPr>
              <a:t>How Does It Help the Double DQN Model?</a:t>
            </a:r>
          </a:p>
          <a:p>
            <a:pPr marL="171450" lvl="0" indent="-171450">
              <a:buFont typeface="Arial" panose="020B0604020202020204" pitchFamily="34" charset="0"/>
              <a:buChar char="•"/>
            </a:pPr>
            <a:r>
              <a:rPr lang="en-SG" sz="800" dirty="0">
                <a:latin typeface="+mn-lt"/>
              </a:rPr>
              <a:t>Focus on Important Transitions: Prioritized Memory ensures that more informative transitions (those with high TD error) are replayed more frequently. This helps the model learn more effectively from valuable experiences, which can accelerate convergence.</a:t>
            </a:r>
          </a:p>
          <a:p>
            <a:pPr marL="0" lvl="0" indent="0"/>
            <a:endParaRPr lang="en-SG" sz="800" dirty="0">
              <a:latin typeface="+mn-lt"/>
            </a:endParaRPr>
          </a:p>
          <a:p>
            <a:pPr marL="171450" lvl="0" indent="-171450">
              <a:buFont typeface="Arial" panose="020B0604020202020204" pitchFamily="34" charset="0"/>
              <a:buChar char="•"/>
            </a:pPr>
            <a:r>
              <a:rPr lang="en-SG" sz="800" dirty="0">
                <a:latin typeface="+mn-lt"/>
              </a:rPr>
              <a:t>Enhanced Exploration: By focusing on transitions with high TD error, the agent can explore more diverse and critical states, improving the learning of rare but important experiences. In addition, by prioritizing important transitions, the agent makes better use of the data it gathers. This means that the learning process becomes more sample-efficient, which contributes to training stability and faster convergence.</a:t>
            </a:r>
          </a:p>
          <a:p>
            <a:pPr marL="0" lvl="0" indent="0"/>
            <a:endParaRPr lang="en-SG" sz="800" dirty="0">
              <a:latin typeface="+mn-lt"/>
            </a:endParaRPr>
          </a:p>
          <a:p>
            <a:pPr marL="171450" lvl="0" indent="-171450">
              <a:buFont typeface="Arial" panose="020B0604020202020204" pitchFamily="34" charset="0"/>
              <a:buChar char="•"/>
            </a:pPr>
            <a:r>
              <a:rPr lang="en-SG" sz="800" dirty="0">
                <a:latin typeface="+mn-lt"/>
              </a:rPr>
              <a:t>Reduced Overestimation Bias: Prioritized Memory, when used in conjunction with Double DQN, helps mitigate the overestimation bias present in Q-learning. Double DQN decouples action selection and Q-value evaluation, and Prioritized Memory ensures that important transitions (with higher TD errors) are more frequently used to correct Q-value estimates.</a:t>
            </a:r>
          </a:p>
          <a:p>
            <a:pPr marL="0" lvl="0" indent="0"/>
            <a:endParaRPr lang="en-SG" sz="800" dirty="0">
              <a:latin typeface="+mn-lt"/>
            </a:endParaRPr>
          </a:p>
          <a:p>
            <a:pPr marL="0" lvl="0" indent="0"/>
            <a:r>
              <a:rPr lang="en-SG" sz="800" b="1" dirty="0">
                <a:latin typeface="+mn-lt"/>
              </a:rPr>
              <a:t>Summary</a:t>
            </a:r>
          </a:p>
          <a:p>
            <a:pPr marL="171450" lvl="0" indent="-171450">
              <a:buFont typeface="Arial" panose="020B0604020202020204" pitchFamily="34" charset="0"/>
              <a:buChar char="•"/>
            </a:pPr>
            <a:r>
              <a:rPr lang="en-SG" sz="800" dirty="0">
                <a:latin typeface="+mn-lt"/>
              </a:rPr>
              <a:t>Prioritized Memory is a technique that enhances the traditional experience replay by sampling transitions based on their importance rather than uniformly. This approach helps in more efficient and stable learning by focusing on valuable experiences, improving exploration, and reducing overestimation bias. When used with Double DQN, Prioritized Memory contributes to better training stability and faster convergence by ensuring that critical transitions are replayed more frequently and bias in Q-value updates is corrected.</a:t>
            </a:r>
          </a:p>
        </p:txBody>
      </p:sp>
      <p:sp>
        <p:nvSpPr>
          <p:cNvPr id="250" name="Google Shape;250;p41"/>
          <p:cNvSpPr txBox="1">
            <a:spLocks noGrp="1"/>
          </p:cNvSpPr>
          <p:nvPr>
            <p:ph type="title"/>
          </p:nvPr>
        </p:nvSpPr>
        <p:spPr>
          <a:xfrm>
            <a:off x="715100" y="535000"/>
            <a:ext cx="7713900" cy="548700"/>
          </a:xfrm>
          <a:prstGeom prst="rect">
            <a:avLst/>
          </a:prstGeom>
        </p:spPr>
        <p:txBody>
          <a:bodyPr spcFirstLastPara="1" wrap="square" lIns="91425" tIns="91425" rIns="91425" bIns="91425" anchor="t" anchorCtr="0">
            <a:noAutofit/>
          </a:bodyPr>
          <a:lstStyle/>
          <a:p>
            <a:pPr lvl="0"/>
            <a:r>
              <a:rPr lang="en-SG" dirty="0">
                <a:latin typeface="+mn-lt"/>
              </a:rPr>
              <a:t>Prioritized Experience Replay pt2</a:t>
            </a:r>
          </a:p>
        </p:txBody>
      </p:sp>
      <p:pic>
        <p:nvPicPr>
          <p:cNvPr id="2" name="Picture 1">
            <a:extLst>
              <a:ext uri="{FF2B5EF4-FFF2-40B4-BE49-F238E27FC236}">
                <a16:creationId xmlns:a16="http://schemas.microsoft.com/office/drawing/2014/main" id="{689F6AB4-0C95-48C1-D1FD-1221F169BDF6}"/>
              </a:ext>
            </a:extLst>
          </p:cNvPr>
          <p:cNvPicPr>
            <a:picLocks noChangeAspect="1"/>
          </p:cNvPicPr>
          <p:nvPr/>
        </p:nvPicPr>
        <p:blipFill>
          <a:blip r:embed="rId3"/>
          <a:stretch>
            <a:fillRect/>
          </a:stretch>
        </p:blipFill>
        <p:spPr>
          <a:xfrm>
            <a:off x="6478622" y="1364547"/>
            <a:ext cx="1880006" cy="308207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417864160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50" name="Google Shape;250;p41"/>
          <p:cNvSpPr txBox="1">
            <a:spLocks noGrp="1"/>
          </p:cNvSpPr>
          <p:nvPr>
            <p:ph type="title"/>
          </p:nvPr>
        </p:nvSpPr>
        <p:spPr>
          <a:xfrm>
            <a:off x="715100" y="535000"/>
            <a:ext cx="7713900" cy="548700"/>
          </a:xfrm>
          <a:prstGeom prst="rect">
            <a:avLst/>
          </a:prstGeom>
        </p:spPr>
        <p:txBody>
          <a:bodyPr spcFirstLastPara="1" wrap="square" lIns="91425" tIns="91425" rIns="91425" bIns="91425" anchor="t" anchorCtr="0">
            <a:noAutofit/>
          </a:bodyPr>
          <a:lstStyle/>
          <a:p>
            <a:pPr lvl="0"/>
            <a:r>
              <a:rPr lang="en-SG" dirty="0">
                <a:latin typeface="+mn-lt"/>
              </a:rPr>
              <a:t>Prioritized Experience Replay evaluation</a:t>
            </a:r>
          </a:p>
        </p:txBody>
      </p:sp>
      <p:pic>
        <p:nvPicPr>
          <p:cNvPr id="4" name="Picture 3">
            <a:extLst>
              <a:ext uri="{FF2B5EF4-FFF2-40B4-BE49-F238E27FC236}">
                <a16:creationId xmlns:a16="http://schemas.microsoft.com/office/drawing/2014/main" id="{4DF05BE1-463F-B4E4-AA52-318237635D35}"/>
              </a:ext>
            </a:extLst>
          </p:cNvPr>
          <p:cNvPicPr>
            <a:picLocks noChangeAspect="1"/>
          </p:cNvPicPr>
          <p:nvPr/>
        </p:nvPicPr>
        <p:blipFill>
          <a:blip r:embed="rId3"/>
          <a:stretch>
            <a:fillRect/>
          </a:stretch>
        </p:blipFill>
        <p:spPr>
          <a:xfrm>
            <a:off x="6174190" y="1349155"/>
            <a:ext cx="1797510" cy="102779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Picture 5">
            <a:extLst>
              <a:ext uri="{FF2B5EF4-FFF2-40B4-BE49-F238E27FC236}">
                <a16:creationId xmlns:a16="http://schemas.microsoft.com/office/drawing/2014/main" id="{5C4FE4AC-087C-B0DB-C602-302876F7D158}"/>
              </a:ext>
            </a:extLst>
          </p:cNvPr>
          <p:cNvPicPr>
            <a:picLocks noChangeAspect="1"/>
          </p:cNvPicPr>
          <p:nvPr/>
        </p:nvPicPr>
        <p:blipFill>
          <a:blip r:embed="rId4"/>
          <a:stretch>
            <a:fillRect/>
          </a:stretch>
        </p:blipFill>
        <p:spPr>
          <a:xfrm>
            <a:off x="6174190" y="2571750"/>
            <a:ext cx="1797510" cy="99054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21506" name="Picture 2">
            <a:extLst>
              <a:ext uri="{FF2B5EF4-FFF2-40B4-BE49-F238E27FC236}">
                <a16:creationId xmlns:a16="http://schemas.microsoft.com/office/drawing/2014/main" id="{80E0F4D7-1A53-73FC-3464-2F5BFD6C350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77673" y="3757093"/>
            <a:ext cx="990543" cy="99054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9" name="Google Shape;249;p41">
            <a:extLst>
              <a:ext uri="{FF2B5EF4-FFF2-40B4-BE49-F238E27FC236}">
                <a16:creationId xmlns:a16="http://schemas.microsoft.com/office/drawing/2014/main" id="{A47FA1E7-D886-8CE9-EBA6-D989089379CC}"/>
              </a:ext>
            </a:extLst>
          </p:cNvPr>
          <p:cNvSpPr txBox="1">
            <a:spLocks noGrp="1"/>
          </p:cNvSpPr>
          <p:nvPr>
            <p:ph type="subTitle" idx="1"/>
          </p:nvPr>
        </p:nvSpPr>
        <p:spPr>
          <a:xfrm>
            <a:off x="715100" y="1311386"/>
            <a:ext cx="4834530" cy="2030065"/>
          </a:xfrm>
          <a:prstGeom prst="rect">
            <a:avLst/>
          </a:prstGeom>
        </p:spPr>
        <p:txBody>
          <a:bodyPr spcFirstLastPara="1" wrap="square" lIns="91425" tIns="91425" rIns="91425" bIns="91425" anchor="t" anchorCtr="0">
            <a:noAutofit/>
          </a:bodyPr>
          <a:lstStyle/>
          <a:p>
            <a:pPr marL="0" lvl="0" indent="0"/>
            <a:r>
              <a:rPr lang="en-SG" sz="800" dirty="0">
                <a:latin typeface="+mn-lt"/>
              </a:rPr>
              <a:t>After incorporating Prioritized Experience Replay (PER), the new model shows significant improvements, merging the strengths of the base and gradient clipping Double DQN models. It successfully maintains the pendulum in an upright and steady position, reflecting the enhanced learning efficiency offered by PER.</a:t>
            </a:r>
          </a:p>
          <a:p>
            <a:pPr marL="0" lvl="0" indent="0"/>
            <a:endParaRPr lang="en-SG" sz="800" dirty="0">
              <a:latin typeface="+mn-lt"/>
            </a:endParaRPr>
          </a:p>
          <a:p>
            <a:pPr marL="0" lvl="0" indent="0"/>
            <a:r>
              <a:rPr lang="en-SG" sz="800" dirty="0">
                <a:latin typeface="+mn-lt"/>
              </a:rPr>
              <a:t>The training process also benefits from greater stability. The Rewards plot and moving average plot exhibit smoother curves with reduced volatility, signifying a more consistent learning trajectory. This stability indicates that PER has helped the model focus on more informative transitions, leading to fewer drastic performance fluctuations and a more reliable approach to policy optimization.</a:t>
            </a:r>
          </a:p>
          <a:p>
            <a:pPr marL="0" lvl="0" indent="0"/>
            <a:endParaRPr lang="en-SG" sz="800" dirty="0">
              <a:latin typeface="+mn-lt"/>
            </a:endParaRPr>
          </a:p>
          <a:p>
            <a:pPr marL="0" lvl="0" indent="0"/>
            <a:r>
              <a:rPr lang="en-SG" sz="800" dirty="0">
                <a:latin typeface="+mn-lt"/>
              </a:rPr>
              <a:t>Moreover, the rewards have notably improved, with the highest reward reaching around -0.87. This indicates excellent performance in the pendulum balancing task, showing that the model is nearing its goal of keeping the pendulum upright for extended periods. This success underscores the effectiveness of Prioritized Experience Replay in enhancing the agent's policy and overall performance.</a:t>
            </a:r>
          </a:p>
        </p:txBody>
      </p:sp>
    </p:spTree>
    <p:extLst>
      <p:ext uri="{BB962C8B-B14F-4D97-AF65-F5344CB8AC3E}">
        <p14:creationId xmlns:p14="http://schemas.microsoft.com/office/powerpoint/2010/main" val="10415237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41"/>
          <p:cNvSpPr txBox="1">
            <a:spLocks noGrp="1"/>
          </p:cNvSpPr>
          <p:nvPr>
            <p:ph type="subTitle" idx="1"/>
          </p:nvPr>
        </p:nvSpPr>
        <p:spPr>
          <a:xfrm>
            <a:off x="715100" y="1552136"/>
            <a:ext cx="3550239" cy="2112750"/>
          </a:xfrm>
          <a:prstGeom prst="rect">
            <a:avLst/>
          </a:prstGeom>
        </p:spPr>
        <p:txBody>
          <a:bodyPr spcFirstLastPara="1" wrap="square" lIns="91425" tIns="91425" rIns="91425" bIns="91425" anchor="t" anchorCtr="0">
            <a:noAutofit/>
          </a:bodyPr>
          <a:lstStyle/>
          <a:p>
            <a:pPr marL="0" lvl="0" indent="0"/>
            <a:r>
              <a:rPr lang="en-US" sz="800" dirty="0">
                <a:latin typeface="+mn-lt"/>
              </a:rPr>
              <a:t>The Double DQN reliably balances the pendulum in every one of the 20 trials (100%) and secures rewards between -4 and -400. This shows that the model is both highly effective and robust in maintaining control. While the varied rewards reflect differences in performance due to factors like starting conditions, the model's consistent success in balancing the pendulum highlights its reliability and effectiveness in achieving its objective.</a:t>
            </a:r>
            <a:endParaRPr lang="en-SG" sz="800" dirty="0">
              <a:latin typeface="+mn-lt"/>
            </a:endParaRPr>
          </a:p>
        </p:txBody>
      </p:sp>
      <p:sp>
        <p:nvSpPr>
          <p:cNvPr id="250" name="Google Shape;250;p41"/>
          <p:cNvSpPr txBox="1">
            <a:spLocks noGrp="1"/>
          </p:cNvSpPr>
          <p:nvPr>
            <p:ph type="title"/>
          </p:nvPr>
        </p:nvSpPr>
        <p:spPr>
          <a:xfrm>
            <a:off x="715100" y="535000"/>
            <a:ext cx="4367703" cy="548700"/>
          </a:xfrm>
          <a:prstGeom prst="rect">
            <a:avLst/>
          </a:prstGeom>
        </p:spPr>
        <p:txBody>
          <a:bodyPr spcFirstLastPara="1" wrap="square" lIns="91425" tIns="91425" rIns="91425" bIns="91425" anchor="t" anchorCtr="0">
            <a:noAutofit/>
          </a:bodyPr>
          <a:lstStyle/>
          <a:p>
            <a:pPr lvl="0"/>
            <a:r>
              <a:rPr lang="en-SG" dirty="0">
                <a:latin typeface="+mn-lt"/>
              </a:rPr>
              <a:t>Testing the Best Double DQN Model Evaluation</a:t>
            </a:r>
          </a:p>
        </p:txBody>
      </p:sp>
      <p:pic>
        <p:nvPicPr>
          <p:cNvPr id="4" name="Picture 3">
            <a:extLst>
              <a:ext uri="{FF2B5EF4-FFF2-40B4-BE49-F238E27FC236}">
                <a16:creationId xmlns:a16="http://schemas.microsoft.com/office/drawing/2014/main" id="{1D404B5A-A81A-CC35-69AA-FA370EE45111}"/>
              </a:ext>
            </a:extLst>
          </p:cNvPr>
          <p:cNvPicPr>
            <a:picLocks noChangeAspect="1"/>
          </p:cNvPicPr>
          <p:nvPr/>
        </p:nvPicPr>
        <p:blipFill>
          <a:blip r:embed="rId3"/>
          <a:srcRect/>
          <a:stretch/>
        </p:blipFill>
        <p:spPr>
          <a:xfrm>
            <a:off x="6374850" y="2960659"/>
            <a:ext cx="1690167" cy="205121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AutoShape 2" descr="Image">
            <a:extLst>
              <a:ext uri="{FF2B5EF4-FFF2-40B4-BE49-F238E27FC236}">
                <a16:creationId xmlns:a16="http://schemas.microsoft.com/office/drawing/2014/main" id="{9B4218D4-3DEA-5714-E123-7102781C24AA}"/>
              </a:ext>
            </a:extLst>
          </p:cNvPr>
          <p:cNvSpPr>
            <a:spLocks noChangeAspect="1" noChangeArrowheads="1"/>
          </p:cNvSpPr>
          <p:nvPr/>
        </p:nvSpPr>
        <p:spPr bwMode="auto">
          <a:xfrm>
            <a:off x="4419603" y="2182842"/>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SG"/>
          </a:p>
        </p:txBody>
      </p:sp>
      <p:sp>
        <p:nvSpPr>
          <p:cNvPr id="6" name="AutoShape 4" descr="Image">
            <a:extLst>
              <a:ext uri="{FF2B5EF4-FFF2-40B4-BE49-F238E27FC236}">
                <a16:creationId xmlns:a16="http://schemas.microsoft.com/office/drawing/2014/main" id="{3CDF67EF-76CC-486D-0AB5-5365255BD730}"/>
              </a:ext>
            </a:extLst>
          </p:cNvPr>
          <p:cNvSpPr>
            <a:spLocks noChangeAspect="1" noChangeArrowheads="1"/>
          </p:cNvSpPr>
          <p:nvPr/>
        </p:nvSpPr>
        <p:spPr bwMode="auto">
          <a:xfrm>
            <a:off x="4572003" y="2335242"/>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SG"/>
          </a:p>
        </p:txBody>
      </p:sp>
      <p:sp>
        <p:nvSpPr>
          <p:cNvPr id="7" name="AutoShape 6" descr="Image">
            <a:extLst>
              <a:ext uri="{FF2B5EF4-FFF2-40B4-BE49-F238E27FC236}">
                <a16:creationId xmlns:a16="http://schemas.microsoft.com/office/drawing/2014/main" id="{AA072DDE-F17E-092A-3164-47A6417E6586}"/>
              </a:ext>
            </a:extLst>
          </p:cNvPr>
          <p:cNvSpPr>
            <a:spLocks noChangeAspect="1" noChangeArrowheads="1"/>
          </p:cNvSpPr>
          <p:nvPr/>
        </p:nvSpPr>
        <p:spPr bwMode="auto">
          <a:xfrm>
            <a:off x="4724402" y="2487641"/>
            <a:ext cx="1604659" cy="160465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SG"/>
          </a:p>
        </p:txBody>
      </p:sp>
      <p:pic>
        <p:nvPicPr>
          <p:cNvPr id="2" name="Picture 1">
            <a:extLst>
              <a:ext uri="{FF2B5EF4-FFF2-40B4-BE49-F238E27FC236}">
                <a16:creationId xmlns:a16="http://schemas.microsoft.com/office/drawing/2014/main" id="{7A81F8D9-6943-5BC6-4089-3BE2417BFA72}"/>
              </a:ext>
            </a:extLst>
          </p:cNvPr>
          <p:cNvPicPr>
            <a:picLocks noChangeAspect="1"/>
          </p:cNvPicPr>
          <p:nvPr/>
        </p:nvPicPr>
        <p:blipFill>
          <a:blip r:embed="rId4"/>
          <a:srcRect/>
          <a:stretch/>
        </p:blipFill>
        <p:spPr>
          <a:xfrm>
            <a:off x="5320822" y="293105"/>
            <a:ext cx="881332" cy="472013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Picture 7">
            <a:extLst>
              <a:ext uri="{FF2B5EF4-FFF2-40B4-BE49-F238E27FC236}">
                <a16:creationId xmlns:a16="http://schemas.microsoft.com/office/drawing/2014/main" id="{DD90F4FE-1637-9DA1-9274-607FD93EDB45}"/>
              </a:ext>
            </a:extLst>
          </p:cNvPr>
          <p:cNvPicPr>
            <a:picLocks noChangeAspect="1"/>
          </p:cNvPicPr>
          <p:nvPr/>
        </p:nvPicPr>
        <p:blipFill>
          <a:blip r:embed="rId5"/>
          <a:stretch>
            <a:fillRect/>
          </a:stretch>
        </p:blipFill>
        <p:spPr>
          <a:xfrm>
            <a:off x="6381638" y="1348317"/>
            <a:ext cx="2410884" cy="126019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09157128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41"/>
          <p:cNvSpPr txBox="1">
            <a:spLocks noGrp="1"/>
          </p:cNvSpPr>
          <p:nvPr>
            <p:ph type="subTitle" idx="1"/>
          </p:nvPr>
        </p:nvSpPr>
        <p:spPr>
          <a:xfrm>
            <a:off x="715100" y="1243293"/>
            <a:ext cx="5189590" cy="3202247"/>
          </a:xfrm>
          <a:prstGeom prst="rect">
            <a:avLst/>
          </a:prstGeom>
        </p:spPr>
        <p:txBody>
          <a:bodyPr spcFirstLastPara="1" wrap="square" lIns="91425" tIns="91425" rIns="91425" bIns="91425" anchor="t" anchorCtr="0">
            <a:noAutofit/>
          </a:bodyPr>
          <a:lstStyle/>
          <a:p>
            <a:pPr marL="0" lvl="0" indent="0"/>
            <a:r>
              <a:rPr lang="en-SG" sz="800" b="1" dirty="0">
                <a:latin typeface="+mn-lt"/>
              </a:rPr>
              <a:t>Dueling DQN</a:t>
            </a:r>
          </a:p>
          <a:p>
            <a:pPr marL="171450" lvl="0" indent="-171450">
              <a:buFont typeface="Arial" panose="020B0604020202020204" pitchFamily="34" charset="0"/>
              <a:buChar char="•"/>
            </a:pPr>
            <a:r>
              <a:rPr lang="en-SG" sz="800" dirty="0">
                <a:latin typeface="+mn-lt"/>
              </a:rPr>
              <a:t>Dueling Deep Q-Networks (Dueling DQN) is an enhancement to the standard Deep Q-Learning (DQN) architecture, designed to improve the learning efficiency and performance of Q-Learning algorithms.</a:t>
            </a:r>
          </a:p>
          <a:p>
            <a:pPr marL="171450" lvl="0" indent="-171450">
              <a:buFont typeface="Arial" panose="020B0604020202020204" pitchFamily="34" charset="0"/>
              <a:buChar char="•"/>
            </a:pPr>
            <a:r>
              <a:rPr lang="en-SG" sz="800" dirty="0">
                <a:latin typeface="+mn-lt"/>
              </a:rPr>
              <a:t>In standard DQN, a neural network is used to approximate the Q-value function, which estimates the expected return for a given state-action pair. The network learns to predict Q-values for all possible actions in a given state.</a:t>
            </a:r>
          </a:p>
          <a:p>
            <a:pPr marL="171450" lvl="0" indent="-171450">
              <a:buFont typeface="Arial" panose="020B0604020202020204" pitchFamily="34" charset="0"/>
              <a:buChar char="•"/>
            </a:pPr>
            <a:r>
              <a:rPr lang="en-SG" sz="800" dirty="0">
                <a:latin typeface="+mn-lt"/>
              </a:rPr>
              <a:t>Dueling DQN modifies this architecture by separately estimating two key components: the state value function and the advantage function.</a:t>
            </a:r>
          </a:p>
          <a:p>
            <a:pPr marL="0" lvl="0" indent="0"/>
            <a:endParaRPr lang="en-SG" sz="800" dirty="0">
              <a:latin typeface="+mn-lt"/>
            </a:endParaRPr>
          </a:p>
          <a:p>
            <a:pPr marL="0" lvl="0" indent="0"/>
            <a:r>
              <a:rPr lang="en-SG" sz="800" b="1" dirty="0">
                <a:latin typeface="+mn-lt"/>
              </a:rPr>
              <a:t>State Value Function</a:t>
            </a:r>
          </a:p>
          <a:p>
            <a:pPr marL="171450" lvl="0" indent="-171450">
              <a:buFont typeface="Arial" panose="020B0604020202020204" pitchFamily="34" charset="0"/>
              <a:buChar char="•"/>
            </a:pPr>
            <a:r>
              <a:rPr lang="en-SG" sz="800" dirty="0">
                <a:latin typeface="+mn-lt"/>
              </a:rPr>
              <a:t>The state value function quantifies the long-term benefit of being in a particular state within an environment. It represents the expected return or cumulative reward an agent can anticipate if it starts from a given state and follows a particular policy thereafter.</a:t>
            </a:r>
          </a:p>
          <a:p>
            <a:pPr marL="171450" lvl="0" indent="-171450">
              <a:buFont typeface="Arial" panose="020B0604020202020204" pitchFamily="34" charset="0"/>
              <a:buChar char="•"/>
            </a:pPr>
            <a:endParaRPr lang="en-SG" sz="800" dirty="0">
              <a:latin typeface="+mn-lt"/>
            </a:endParaRPr>
          </a:p>
          <a:p>
            <a:pPr marL="0" lvl="0" indent="0"/>
            <a:r>
              <a:rPr lang="en-SG" sz="800" b="1" dirty="0">
                <a:latin typeface="+mn-lt"/>
              </a:rPr>
              <a:t>Advantage Function</a:t>
            </a:r>
          </a:p>
          <a:p>
            <a:pPr marL="171450" lvl="0" indent="-171450">
              <a:buFont typeface="Arial" panose="020B0604020202020204" pitchFamily="34" charset="0"/>
              <a:buChar char="•"/>
            </a:pPr>
            <a:r>
              <a:rPr lang="en-SG" sz="800" dirty="0">
                <a:latin typeface="+mn-lt"/>
              </a:rPr>
              <a:t>The advantage function evaluate the relative value of taking a specific action in a given state compared to the average action in that state. It provides a measure of how much better or worse an action is compared to the baseline of the average action value.</a:t>
            </a:r>
          </a:p>
        </p:txBody>
      </p:sp>
      <p:sp>
        <p:nvSpPr>
          <p:cNvPr id="250" name="Google Shape;250;p41"/>
          <p:cNvSpPr txBox="1">
            <a:spLocks noGrp="1"/>
          </p:cNvSpPr>
          <p:nvPr>
            <p:ph type="title"/>
          </p:nvPr>
        </p:nvSpPr>
        <p:spPr>
          <a:xfrm>
            <a:off x="715100" y="535000"/>
            <a:ext cx="7713900" cy="548700"/>
          </a:xfrm>
          <a:prstGeom prst="rect">
            <a:avLst/>
          </a:prstGeom>
        </p:spPr>
        <p:txBody>
          <a:bodyPr spcFirstLastPara="1" wrap="square" lIns="91425" tIns="91425" rIns="91425" bIns="91425" anchor="t" anchorCtr="0">
            <a:noAutofit/>
          </a:bodyPr>
          <a:lstStyle/>
          <a:p>
            <a:pPr lvl="0"/>
            <a:r>
              <a:rPr lang="en-SG" dirty="0">
                <a:latin typeface="+mn-lt"/>
              </a:rPr>
              <a:t>Dueling DQN</a:t>
            </a:r>
          </a:p>
        </p:txBody>
      </p:sp>
      <p:pic>
        <p:nvPicPr>
          <p:cNvPr id="26626" name="Picture 2">
            <a:extLst>
              <a:ext uri="{FF2B5EF4-FFF2-40B4-BE49-F238E27FC236}">
                <a16:creationId xmlns:a16="http://schemas.microsoft.com/office/drawing/2014/main" id="{79D7BADC-3C04-A168-DB9A-84BF207A5C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05663" y="1457863"/>
            <a:ext cx="2221251" cy="144341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475708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41"/>
          <p:cNvSpPr txBox="1">
            <a:spLocks noGrp="1"/>
          </p:cNvSpPr>
          <p:nvPr>
            <p:ph type="subTitle" idx="1"/>
          </p:nvPr>
        </p:nvSpPr>
        <p:spPr>
          <a:xfrm>
            <a:off x="715100" y="1243293"/>
            <a:ext cx="5189590" cy="3202247"/>
          </a:xfrm>
          <a:prstGeom prst="rect">
            <a:avLst/>
          </a:prstGeom>
        </p:spPr>
        <p:txBody>
          <a:bodyPr spcFirstLastPara="1" wrap="square" lIns="91425" tIns="91425" rIns="91425" bIns="91425" anchor="t" anchorCtr="0">
            <a:noAutofit/>
          </a:bodyPr>
          <a:lstStyle/>
          <a:p>
            <a:pPr marL="0" lvl="0" indent="0"/>
            <a:r>
              <a:rPr lang="en-SG" sz="800" b="1" dirty="0">
                <a:latin typeface="+mn-lt"/>
              </a:rPr>
              <a:t>Dueling DQN vs DQN</a:t>
            </a:r>
          </a:p>
          <a:p>
            <a:pPr marL="171450" lvl="0" indent="-171450">
              <a:buFont typeface="Arial" panose="020B0604020202020204" pitchFamily="34" charset="0"/>
              <a:buChar char="•"/>
            </a:pPr>
            <a:r>
              <a:rPr lang="en-SG" sz="800" dirty="0">
                <a:latin typeface="+mn-lt"/>
              </a:rPr>
              <a:t>Unlike standard DQN, which directly estimates Q-values, Dueling DQN separates the Q-value estimation into two streams: a value stream and an advantage stream. The value stream estimates the overall value of being in a particular state, while the advantage stream calculates the relative advantage of each action in that state.</a:t>
            </a:r>
          </a:p>
          <a:p>
            <a:pPr marL="0" lvl="0" indent="0"/>
            <a:endParaRPr lang="en-SG" sz="800" dirty="0">
              <a:latin typeface="+mn-lt"/>
            </a:endParaRPr>
          </a:p>
          <a:p>
            <a:pPr marL="171450" lvl="0" indent="-171450">
              <a:buFont typeface="Arial" panose="020B0604020202020204" pitchFamily="34" charset="0"/>
              <a:buChar char="•"/>
            </a:pPr>
            <a:r>
              <a:rPr lang="en-SG" sz="800" dirty="0">
                <a:latin typeface="+mn-lt"/>
              </a:rPr>
              <a:t>This separation allows Dueling DQN to learn more efficiently, especially in situations where the choice of action doesn't significantly impact the outcome. By explicitly estimating the state value function, Dueling DQN can identify valuable states without having to learn the effect of each possible action in those states. This leads to improved generalization across actions and often results in better performance compared to standard DQN.</a:t>
            </a:r>
          </a:p>
          <a:p>
            <a:pPr marL="171450" lvl="0" indent="-171450">
              <a:buFont typeface="Arial" panose="020B0604020202020204" pitchFamily="34" charset="0"/>
              <a:buChar char="•"/>
            </a:pPr>
            <a:endParaRPr lang="en-SG" sz="800" dirty="0">
              <a:latin typeface="+mn-lt"/>
            </a:endParaRPr>
          </a:p>
          <a:p>
            <a:pPr marL="0" lvl="0" indent="0"/>
            <a:r>
              <a:rPr lang="en-SG" sz="800" b="1" dirty="0">
                <a:latin typeface="+mn-lt"/>
              </a:rPr>
              <a:t>Implementing Dueling DQN using </a:t>
            </a:r>
            <a:r>
              <a:rPr lang="en-SG" sz="800" b="1" dirty="0" err="1">
                <a:latin typeface="+mn-lt"/>
              </a:rPr>
              <a:t>Pytorch</a:t>
            </a:r>
            <a:endParaRPr lang="en-SG" sz="800" b="1" dirty="0">
              <a:latin typeface="+mn-lt"/>
            </a:endParaRPr>
          </a:p>
          <a:p>
            <a:pPr marL="0" lvl="0" indent="0"/>
            <a:r>
              <a:rPr lang="en-SG" sz="800" dirty="0">
                <a:latin typeface="+mn-lt"/>
              </a:rPr>
              <a:t>For our Dueling DQN, we will be implementing it using </a:t>
            </a:r>
            <a:r>
              <a:rPr lang="en-SG" sz="800" dirty="0" err="1">
                <a:latin typeface="+mn-lt"/>
              </a:rPr>
              <a:t>Pytorch</a:t>
            </a:r>
            <a:r>
              <a:rPr lang="en-SG" sz="800" dirty="0">
                <a:latin typeface="+mn-lt"/>
              </a:rPr>
              <a:t> instead of TensorFlow</a:t>
            </a:r>
          </a:p>
          <a:p>
            <a:pPr marL="171450" lvl="0" indent="-171450">
              <a:buFont typeface="Arial" panose="020B0604020202020204" pitchFamily="34" charset="0"/>
              <a:buChar char="•"/>
            </a:pPr>
            <a:r>
              <a:rPr lang="en-SG" sz="800" dirty="0">
                <a:latin typeface="+mn-lt"/>
              </a:rPr>
              <a:t>Using </a:t>
            </a:r>
            <a:r>
              <a:rPr lang="en-SG" sz="800" dirty="0" err="1">
                <a:latin typeface="+mn-lt"/>
              </a:rPr>
              <a:t>Pytorch</a:t>
            </a:r>
            <a:r>
              <a:rPr lang="en-SG" sz="800" dirty="0">
                <a:latin typeface="+mn-lt"/>
              </a:rPr>
              <a:t> allows our Dueling DQN to execute faster</a:t>
            </a:r>
          </a:p>
          <a:p>
            <a:pPr marL="171450" lvl="0" indent="-171450">
              <a:buFont typeface="Arial" panose="020B0604020202020204" pitchFamily="34" charset="0"/>
              <a:buChar char="•"/>
            </a:pPr>
            <a:r>
              <a:rPr lang="en-SG" sz="800" dirty="0" err="1">
                <a:latin typeface="+mn-lt"/>
              </a:rPr>
              <a:t>PyTorch's</a:t>
            </a:r>
            <a:r>
              <a:rPr lang="en-SG" sz="800" dirty="0">
                <a:latin typeface="+mn-lt"/>
              </a:rPr>
              <a:t> dynamic computation graph allows for more efficient memory usage, thus allowing the model to train faster</a:t>
            </a:r>
          </a:p>
          <a:p>
            <a:pPr marL="171450" lvl="0" indent="-171450">
              <a:buFont typeface="Arial" panose="020B0604020202020204" pitchFamily="34" charset="0"/>
              <a:buChar char="•"/>
            </a:pPr>
            <a:r>
              <a:rPr lang="en-SG" sz="800" dirty="0">
                <a:latin typeface="+mn-lt"/>
              </a:rPr>
              <a:t>It is easier for us to implement the duelling DQN using </a:t>
            </a:r>
            <a:r>
              <a:rPr lang="en-SG" sz="800" dirty="0" err="1">
                <a:latin typeface="+mn-lt"/>
              </a:rPr>
              <a:t>Pytorch</a:t>
            </a:r>
            <a:endParaRPr lang="en-SG" sz="800" dirty="0">
              <a:latin typeface="+mn-lt"/>
            </a:endParaRPr>
          </a:p>
          <a:p>
            <a:pPr marL="171450" lvl="0" indent="-171450">
              <a:buFont typeface="Arial" panose="020B0604020202020204" pitchFamily="34" charset="0"/>
              <a:buChar char="•"/>
            </a:pPr>
            <a:r>
              <a:rPr lang="en-SG" sz="800" dirty="0" err="1">
                <a:latin typeface="+mn-lt"/>
              </a:rPr>
              <a:t>PyTorch</a:t>
            </a:r>
            <a:r>
              <a:rPr lang="en-SG" sz="800" dirty="0">
                <a:latin typeface="+mn-lt"/>
              </a:rPr>
              <a:t> offers more flexibility and control over the model architecture and training loop. This can be particularly useful when implementing more complex architectures like Dueling DQN</a:t>
            </a:r>
          </a:p>
        </p:txBody>
      </p:sp>
      <p:sp>
        <p:nvSpPr>
          <p:cNvPr id="250" name="Google Shape;250;p41"/>
          <p:cNvSpPr txBox="1">
            <a:spLocks noGrp="1"/>
          </p:cNvSpPr>
          <p:nvPr>
            <p:ph type="title"/>
          </p:nvPr>
        </p:nvSpPr>
        <p:spPr>
          <a:xfrm>
            <a:off x="715100" y="535000"/>
            <a:ext cx="7713900" cy="548700"/>
          </a:xfrm>
          <a:prstGeom prst="rect">
            <a:avLst/>
          </a:prstGeom>
        </p:spPr>
        <p:txBody>
          <a:bodyPr spcFirstLastPara="1" wrap="square" lIns="91425" tIns="91425" rIns="91425" bIns="91425" anchor="t" anchorCtr="0">
            <a:noAutofit/>
          </a:bodyPr>
          <a:lstStyle/>
          <a:p>
            <a:pPr lvl="0"/>
            <a:r>
              <a:rPr lang="en-SG" dirty="0">
                <a:latin typeface="+mn-lt"/>
              </a:rPr>
              <a:t>Dueling DQN</a:t>
            </a:r>
          </a:p>
        </p:txBody>
      </p:sp>
      <p:pic>
        <p:nvPicPr>
          <p:cNvPr id="2" name="Picture 2">
            <a:extLst>
              <a:ext uri="{FF2B5EF4-FFF2-40B4-BE49-F238E27FC236}">
                <a16:creationId xmlns:a16="http://schemas.microsoft.com/office/drawing/2014/main" id="{E1B456E0-1493-BF22-7337-874493B337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05663" y="1457863"/>
            <a:ext cx="2221251" cy="144341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7858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14" name="Google Shape;250;p41">
            <a:extLst>
              <a:ext uri="{FF2B5EF4-FFF2-40B4-BE49-F238E27FC236}">
                <a16:creationId xmlns:a16="http://schemas.microsoft.com/office/drawing/2014/main" id="{0B06F112-D2FE-3334-3329-8AE938D05612}"/>
              </a:ext>
            </a:extLst>
          </p:cNvPr>
          <p:cNvSpPr txBox="1">
            <a:spLocks noGrp="1"/>
          </p:cNvSpPr>
          <p:nvPr>
            <p:ph type="title"/>
          </p:nvPr>
        </p:nvSpPr>
        <p:spPr>
          <a:xfrm>
            <a:off x="0" y="0"/>
            <a:ext cx="7713900" cy="548700"/>
          </a:xfrm>
          <a:prstGeom prst="rect">
            <a:avLst/>
          </a:prstGeom>
        </p:spPr>
        <p:txBody>
          <a:bodyPr spcFirstLastPara="1" wrap="square" lIns="91425" tIns="91425" rIns="91425" bIns="91425" anchor="t" anchorCtr="0">
            <a:noAutofit/>
          </a:bodyPr>
          <a:lstStyle/>
          <a:p>
            <a:pPr lvl="0"/>
            <a:r>
              <a:rPr lang="en-US" dirty="0">
                <a:latin typeface="+mn-lt"/>
                <a:cs typeface="Calibri Light" panose="020F0302020204030204" pitchFamily="34" charset="0"/>
              </a:rPr>
              <a:t>Configurations of Final DQN Model</a:t>
            </a:r>
            <a:endParaRPr lang="en-SG" dirty="0">
              <a:latin typeface="+mn-lt"/>
              <a:cs typeface="Calibri Light" panose="020F0302020204030204" pitchFamily="34" charset="0"/>
            </a:endParaRPr>
          </a:p>
        </p:txBody>
      </p:sp>
      <p:sp>
        <p:nvSpPr>
          <p:cNvPr id="3" name="AutoShape 3" descr="Getting Started With OpenAI Gym ..."/>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 name="Google Shape;249;p41">
            <a:extLst>
              <a:ext uri="{FF2B5EF4-FFF2-40B4-BE49-F238E27FC236}">
                <a16:creationId xmlns:a16="http://schemas.microsoft.com/office/drawing/2014/main" id="{E60CDD82-7D70-C082-3058-BBEFF2D42FE6}"/>
              </a:ext>
            </a:extLst>
          </p:cNvPr>
          <p:cNvSpPr txBox="1">
            <a:spLocks/>
          </p:cNvSpPr>
          <p:nvPr/>
        </p:nvSpPr>
        <p:spPr>
          <a:xfrm>
            <a:off x="267343" y="548700"/>
            <a:ext cx="8453505" cy="424265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1pPr>
            <a:lvl2pPr marL="914400" marR="0" lvl="1"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2pPr>
            <a:lvl3pPr marL="1371600" marR="0" lvl="2"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3pPr>
            <a:lvl4pPr marL="1828800" marR="0" lvl="3"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4pPr>
            <a:lvl5pPr marL="2286000" marR="0" lvl="4"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5pPr>
            <a:lvl6pPr marL="2743200" marR="0" lvl="5"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6pPr>
            <a:lvl7pPr marL="3200400" marR="0" lvl="6"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7pPr>
            <a:lvl8pPr marL="3657600" marR="0" lvl="7"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8pPr>
            <a:lvl9pPr marL="4114800" marR="0" lvl="8"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9pPr>
          </a:lstStyle>
          <a:p>
            <a:pPr marL="0" indent="0"/>
            <a:r>
              <a:rPr lang="en-US" sz="1000" b="1" dirty="0">
                <a:latin typeface="+mn-lt"/>
                <a:cs typeface="Calibri Light" panose="020F0302020204030204" pitchFamily="34" charset="0"/>
              </a:rPr>
              <a:t>We have used the Exploration vs Exploitation</a:t>
            </a:r>
          </a:p>
          <a:p>
            <a:pPr marL="171450" indent="-171450">
              <a:buFont typeface="Arial" panose="020B0604020202020204" pitchFamily="34" charset="0"/>
              <a:buChar char="•"/>
            </a:pPr>
            <a:r>
              <a:rPr lang="en-US" sz="1000" dirty="0">
                <a:latin typeface="+mn-lt"/>
                <a:cs typeface="Calibri Light" panose="020F0302020204030204" pitchFamily="34" charset="0"/>
              </a:rPr>
              <a:t>Uses epsilon to explore diverse actions early on and shift to exploiting the learned policy as training progresses, preventing suboptimal policies and stabilizing learning.</a:t>
            </a:r>
          </a:p>
          <a:p>
            <a:pPr marL="171450" indent="-171450">
              <a:buFont typeface="Arial" panose="020B0604020202020204" pitchFamily="34" charset="0"/>
              <a:buChar char="•"/>
            </a:pPr>
            <a:endParaRPr lang="en-US" sz="1000" dirty="0">
              <a:latin typeface="+mn-lt"/>
              <a:cs typeface="Calibri Light" panose="020F0302020204030204" pitchFamily="34" charset="0"/>
            </a:endParaRPr>
          </a:p>
          <a:p>
            <a:pPr marL="0" indent="0"/>
            <a:r>
              <a:rPr lang="en-US" sz="1000" b="1" dirty="0">
                <a:latin typeface="+mn-lt"/>
                <a:cs typeface="Calibri Light" panose="020F0302020204030204" pitchFamily="34" charset="0"/>
              </a:rPr>
              <a:t>We have used soft updates instead of hard updates</a:t>
            </a:r>
          </a:p>
          <a:p>
            <a:pPr marL="171450" indent="-171450">
              <a:buFont typeface="Arial" panose="020B0604020202020204" pitchFamily="34" charset="0"/>
              <a:buChar char="•"/>
            </a:pPr>
            <a:r>
              <a:rPr lang="en-US" sz="1000" dirty="0">
                <a:latin typeface="+mn-lt"/>
                <a:cs typeface="Calibri Light" panose="020F0302020204030204" pitchFamily="34" charset="0"/>
              </a:rPr>
              <a:t>Gradually updates the target network's weights to prevent drastic changes in Q-values, leading to more stable and smooth convergence compared to hard updates.</a:t>
            </a:r>
          </a:p>
          <a:p>
            <a:pPr marL="0" indent="0"/>
            <a:endParaRPr lang="en-US" sz="1000" dirty="0">
              <a:latin typeface="+mn-lt"/>
              <a:cs typeface="Calibri Light" panose="020F0302020204030204" pitchFamily="34" charset="0"/>
            </a:endParaRPr>
          </a:p>
          <a:p>
            <a:pPr marL="0" indent="0"/>
            <a:r>
              <a:rPr lang="en-US" sz="1000" b="1" dirty="0">
                <a:latin typeface="+mn-lt"/>
                <a:cs typeface="Calibri Light" panose="020F0302020204030204" pitchFamily="34" charset="0"/>
              </a:rPr>
              <a:t>We have decreased number of episodes</a:t>
            </a:r>
          </a:p>
          <a:p>
            <a:pPr marL="171450" indent="-171450">
              <a:buFont typeface="Arial" panose="020B0604020202020204" pitchFamily="34" charset="0"/>
              <a:buChar char="•"/>
            </a:pPr>
            <a:r>
              <a:rPr lang="en-US" sz="1000" dirty="0">
                <a:latin typeface="+mn-lt"/>
                <a:cs typeface="Calibri Light" panose="020F0302020204030204" pitchFamily="34" charset="0"/>
              </a:rPr>
              <a:t>Focuses on fewer episodes to improve learning quality and prevent overfitting, as performance stabilizes within the reduced number of episodes.</a:t>
            </a:r>
          </a:p>
          <a:p>
            <a:pPr marL="0" indent="0"/>
            <a:endParaRPr lang="en-US" sz="1000" dirty="0">
              <a:latin typeface="+mn-lt"/>
              <a:cs typeface="Calibri Light" panose="020F0302020204030204" pitchFamily="34" charset="0"/>
            </a:endParaRPr>
          </a:p>
          <a:p>
            <a:pPr marL="0" indent="0"/>
            <a:r>
              <a:rPr lang="en-US" sz="1000" b="1" dirty="0">
                <a:latin typeface="+mn-lt"/>
                <a:cs typeface="Calibri Light" panose="020F0302020204030204" pitchFamily="34" charset="0"/>
              </a:rPr>
              <a:t>We have Found the optimal value of tau to be at 0.01</a:t>
            </a:r>
          </a:p>
          <a:p>
            <a:pPr marL="171450" indent="-171450">
              <a:buFont typeface="Arial" panose="020B0604020202020204" pitchFamily="34" charset="0"/>
              <a:buChar char="•"/>
            </a:pPr>
            <a:r>
              <a:rPr lang="en-US" sz="1000" dirty="0">
                <a:latin typeface="+mn-lt"/>
                <a:cs typeface="Calibri Light" panose="020F0302020204030204" pitchFamily="34" charset="0"/>
              </a:rPr>
              <a:t>Ensures smooth updates to the target network, reducing abrupt changes and contributing to stable learning.</a:t>
            </a:r>
          </a:p>
          <a:p>
            <a:pPr marL="0" indent="0"/>
            <a:endParaRPr lang="en-US" sz="1000" dirty="0">
              <a:latin typeface="+mn-lt"/>
              <a:cs typeface="Calibri Light" panose="020F0302020204030204" pitchFamily="34" charset="0"/>
            </a:endParaRPr>
          </a:p>
          <a:p>
            <a:pPr marL="0" indent="0"/>
            <a:r>
              <a:rPr lang="en-US" sz="1000" b="1" dirty="0">
                <a:latin typeface="+mn-lt"/>
                <a:cs typeface="Calibri Light" panose="020F0302020204030204" pitchFamily="34" charset="0"/>
              </a:rPr>
              <a:t>We have increased the number of dense neurons (128)</a:t>
            </a:r>
          </a:p>
          <a:p>
            <a:pPr marL="171450" indent="-171450">
              <a:buFont typeface="Arial" panose="020B0604020202020204" pitchFamily="34" charset="0"/>
              <a:buChar char="•"/>
            </a:pPr>
            <a:r>
              <a:rPr lang="en-US" sz="1000" dirty="0">
                <a:latin typeface="+mn-lt"/>
                <a:cs typeface="Calibri Light" panose="020F0302020204030204" pitchFamily="34" charset="0"/>
              </a:rPr>
              <a:t>Enhances model capacity to capture complex patterns in the state-action space, leading to more accurate Q-function approximation and stable learning.</a:t>
            </a:r>
          </a:p>
          <a:p>
            <a:pPr marL="0" indent="0"/>
            <a:endParaRPr lang="en-US" sz="1000" dirty="0">
              <a:latin typeface="+mn-lt"/>
              <a:cs typeface="Calibri Light" panose="020F0302020204030204" pitchFamily="34" charset="0"/>
            </a:endParaRPr>
          </a:p>
          <a:p>
            <a:pPr marL="0" indent="0"/>
            <a:r>
              <a:rPr lang="en-US" sz="1000" b="1" dirty="0">
                <a:latin typeface="+mn-lt"/>
                <a:cs typeface="Calibri Light" panose="020F0302020204030204" pitchFamily="34" charset="0"/>
              </a:rPr>
              <a:t>We have found the optimal number of actions to be at 5</a:t>
            </a:r>
          </a:p>
          <a:p>
            <a:pPr marL="171450" indent="-171450">
              <a:buFont typeface="Arial" panose="020B0604020202020204" pitchFamily="34" charset="0"/>
              <a:buChar char="•"/>
            </a:pPr>
            <a:r>
              <a:rPr lang="en-US" sz="1000" dirty="0">
                <a:latin typeface="+mn-lt"/>
                <a:cs typeface="Calibri Light" panose="020F0302020204030204" pitchFamily="34" charset="0"/>
              </a:rPr>
              <a:t>By optimizing the number of discrete actions to 5, we found a balance that provides sufficient granularity for the agent's decisions while maintaining computational efficiency.</a:t>
            </a:r>
          </a:p>
          <a:p>
            <a:pPr marL="0" indent="0"/>
            <a:endParaRPr lang="en-US" sz="1000" dirty="0">
              <a:latin typeface="+mn-lt"/>
              <a:cs typeface="Calibri Light" panose="020F0302020204030204" pitchFamily="34" charset="0"/>
            </a:endParaRPr>
          </a:p>
          <a:p>
            <a:pPr marL="0" indent="0"/>
            <a:r>
              <a:rPr lang="en-US" sz="1000" b="1" dirty="0">
                <a:latin typeface="+mn-lt"/>
                <a:cs typeface="Calibri Light" panose="020F0302020204030204" pitchFamily="34" charset="0"/>
              </a:rPr>
              <a:t>We have found the optimal value for Gamma to be at 0.98</a:t>
            </a:r>
          </a:p>
          <a:p>
            <a:pPr marL="171450" indent="-171450">
              <a:buFont typeface="Arial" panose="020B0604020202020204" pitchFamily="34" charset="0"/>
              <a:buChar char="•"/>
            </a:pPr>
            <a:r>
              <a:rPr lang="en-US" sz="1000" dirty="0">
                <a:latin typeface="+mn-lt"/>
                <a:cs typeface="Calibri Light" panose="020F0302020204030204" pitchFamily="34" charset="0"/>
              </a:rPr>
              <a:t>Provides a good balance between immediate and future rewards, supporting stable and consistent training by avoiding extreme short-term or long-term reward biases.</a:t>
            </a:r>
          </a:p>
          <a:p>
            <a:pPr marL="0" indent="0"/>
            <a:endParaRPr lang="en-US" sz="1000" dirty="0">
              <a:latin typeface="+mn-lt"/>
              <a:cs typeface="Calibri Light" panose="020F0302020204030204" pitchFamily="34" charset="0"/>
            </a:endParaRPr>
          </a:p>
          <a:p>
            <a:pPr marL="0" indent="0"/>
            <a:r>
              <a:rPr lang="en-US" sz="1000" b="1" dirty="0">
                <a:latin typeface="+mn-lt"/>
                <a:cs typeface="Calibri Light" panose="020F0302020204030204" pitchFamily="34" charset="0"/>
              </a:rPr>
              <a:t>We have found the optimal value of learning rate at 0.01</a:t>
            </a:r>
          </a:p>
          <a:p>
            <a:pPr marL="171450" indent="-171450">
              <a:buFont typeface="Arial" panose="020B0604020202020204" pitchFamily="34" charset="0"/>
              <a:buChar char="•"/>
            </a:pPr>
            <a:r>
              <a:rPr lang="en-US" sz="1000" dirty="0">
                <a:latin typeface="+mn-lt"/>
                <a:cs typeface="Calibri Light" panose="020F0302020204030204" pitchFamily="34" charset="0"/>
              </a:rPr>
              <a:t>Balances the speed and stability of learning, preventing issues from too high or too low rates and aiding in effective convergence.</a:t>
            </a:r>
            <a:endParaRPr lang="en-SG" sz="1000" dirty="0">
              <a:latin typeface="+mn-lt"/>
              <a:cs typeface="Calibri Light" panose="020F0302020204030204" pitchFamily="34" charset="0"/>
            </a:endParaRPr>
          </a:p>
        </p:txBody>
      </p:sp>
    </p:spTree>
    <p:extLst>
      <p:ext uri="{BB962C8B-B14F-4D97-AF65-F5344CB8AC3E}">
        <p14:creationId xmlns:p14="http://schemas.microsoft.com/office/powerpoint/2010/main" val="37852368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41"/>
          <p:cNvSpPr txBox="1">
            <a:spLocks noGrp="1"/>
          </p:cNvSpPr>
          <p:nvPr>
            <p:ph type="subTitle" idx="1"/>
          </p:nvPr>
        </p:nvSpPr>
        <p:spPr>
          <a:xfrm>
            <a:off x="715100" y="1150879"/>
            <a:ext cx="5145815" cy="3503805"/>
          </a:xfrm>
          <a:prstGeom prst="rect">
            <a:avLst/>
          </a:prstGeom>
        </p:spPr>
        <p:txBody>
          <a:bodyPr spcFirstLastPara="1" wrap="square" lIns="91425" tIns="91425" rIns="91425" bIns="91425" anchor="t" anchorCtr="0">
            <a:noAutofit/>
          </a:bodyPr>
          <a:lstStyle/>
          <a:p>
            <a:pPr marL="0" lvl="0" indent="0"/>
            <a:r>
              <a:rPr lang="en-SG" sz="800" b="1" dirty="0">
                <a:latin typeface="+mn-lt"/>
              </a:rPr>
              <a:t>Overview of the Agent Class</a:t>
            </a:r>
          </a:p>
          <a:p>
            <a:pPr marL="171450" lvl="0" indent="-171450">
              <a:buFont typeface="Arial" panose="020B0604020202020204" pitchFamily="34" charset="0"/>
              <a:buChar char="•"/>
            </a:pPr>
            <a:r>
              <a:rPr lang="en-SG" sz="800" dirty="0">
                <a:latin typeface="+mn-lt"/>
              </a:rPr>
              <a:t>The Agent class in the code utilizes the Double DQN method to tackle the issue of Q-value overestimation by separating the processes of action selection and evaluation. It incorporates two distinct neural networks: </a:t>
            </a:r>
            <a:r>
              <a:rPr lang="en-SG" sz="800" dirty="0" err="1">
                <a:latin typeface="+mn-lt"/>
              </a:rPr>
              <a:t>eval_net</a:t>
            </a:r>
            <a:r>
              <a:rPr lang="en-SG" sz="800" dirty="0">
                <a:latin typeface="+mn-lt"/>
              </a:rPr>
              <a:t> for action selection and </a:t>
            </a:r>
            <a:r>
              <a:rPr lang="en-SG" sz="800" dirty="0" err="1">
                <a:latin typeface="+mn-lt"/>
              </a:rPr>
              <a:t>target_net</a:t>
            </a:r>
            <a:r>
              <a:rPr lang="en-SG" sz="800" dirty="0">
                <a:latin typeface="+mn-lt"/>
              </a:rPr>
              <a:t> for evaluating these actions. This decoupling helps in reducing bias and improving the accuracy of Q-value estimates.</a:t>
            </a:r>
          </a:p>
          <a:p>
            <a:pPr marL="0" lvl="0" indent="0"/>
            <a:endParaRPr lang="en-SG" sz="800" dirty="0">
              <a:latin typeface="+mn-lt"/>
            </a:endParaRPr>
          </a:p>
          <a:p>
            <a:pPr marL="0" lvl="0" indent="0"/>
            <a:r>
              <a:rPr lang="en-SG" sz="800" b="1" dirty="0">
                <a:latin typeface="+mn-lt"/>
              </a:rPr>
              <a:t>Action Selection and Training Stability</a:t>
            </a:r>
          </a:p>
          <a:p>
            <a:pPr marL="171450" lvl="0" indent="-171450">
              <a:buFont typeface="Arial" panose="020B0604020202020204" pitchFamily="34" charset="0"/>
              <a:buChar char="•"/>
            </a:pPr>
            <a:r>
              <a:rPr lang="en-SG" sz="800" dirty="0">
                <a:latin typeface="+mn-lt"/>
              </a:rPr>
              <a:t>The model employs an epsilon-greedy strategy for action selection, allowing the agent to balance exploration and exploitation as training progresses. Additionally, gradient clipping is used to stabilize the training process by preventing excessively large gradients, which can lead to instability. The experience replay buffer plays a crucial role in this setup, storing and sampling transitions to help the model learn from a diverse range of experiences.</a:t>
            </a:r>
          </a:p>
          <a:p>
            <a:pPr marL="0" lvl="0" indent="0"/>
            <a:endParaRPr lang="en-SG" sz="800" dirty="0">
              <a:latin typeface="+mn-lt"/>
            </a:endParaRPr>
          </a:p>
          <a:p>
            <a:pPr marL="0" lvl="0" indent="0"/>
            <a:r>
              <a:rPr lang="en-SG" sz="800" b="1" dirty="0">
                <a:latin typeface="+mn-lt"/>
              </a:rPr>
              <a:t>Training Process and Model Enhancement</a:t>
            </a:r>
          </a:p>
          <a:p>
            <a:pPr marL="171450" lvl="0" indent="-171450">
              <a:buFont typeface="Arial" panose="020B0604020202020204" pitchFamily="34" charset="0"/>
              <a:buChar char="•"/>
            </a:pPr>
            <a:r>
              <a:rPr lang="en-SG" sz="800" dirty="0">
                <a:latin typeface="+mn-lt"/>
              </a:rPr>
              <a:t>During training, the target network is updated periodically to synchronize with the evaluation network, a common practice in DQN training to maintain stability. The exploration rate is also adjusted to shift from exploration to exploitation over time. This implementation of Double DQN, combined with experience replay and </a:t>
            </a:r>
            <a:r>
              <a:rPr lang="en-SG" sz="800" dirty="0" err="1">
                <a:latin typeface="+mn-lt"/>
              </a:rPr>
              <a:t>dueling</a:t>
            </a:r>
            <a:r>
              <a:rPr lang="en-SG" sz="800" dirty="0">
                <a:latin typeface="+mn-lt"/>
              </a:rPr>
              <a:t> network architecture, forms a robust baseline model, providing a solid foundation for further improvements and comparisons with more advanced techniques.</a:t>
            </a:r>
          </a:p>
        </p:txBody>
      </p:sp>
      <p:sp>
        <p:nvSpPr>
          <p:cNvPr id="250" name="Google Shape;250;p41"/>
          <p:cNvSpPr txBox="1">
            <a:spLocks noGrp="1"/>
          </p:cNvSpPr>
          <p:nvPr>
            <p:ph type="title"/>
          </p:nvPr>
        </p:nvSpPr>
        <p:spPr>
          <a:xfrm>
            <a:off x="715100" y="535000"/>
            <a:ext cx="7713900" cy="548700"/>
          </a:xfrm>
          <a:prstGeom prst="rect">
            <a:avLst/>
          </a:prstGeom>
        </p:spPr>
        <p:txBody>
          <a:bodyPr spcFirstLastPara="1" wrap="square" lIns="91425" tIns="91425" rIns="91425" bIns="91425" anchor="t" anchorCtr="0">
            <a:noAutofit/>
          </a:bodyPr>
          <a:lstStyle/>
          <a:p>
            <a:pPr lvl="0"/>
            <a:r>
              <a:rPr lang="en-SG" dirty="0">
                <a:latin typeface="+mn-lt"/>
              </a:rPr>
              <a:t>Base Model</a:t>
            </a:r>
          </a:p>
        </p:txBody>
      </p:sp>
      <p:pic>
        <p:nvPicPr>
          <p:cNvPr id="6" name="Picture 5">
            <a:extLst>
              <a:ext uri="{FF2B5EF4-FFF2-40B4-BE49-F238E27FC236}">
                <a16:creationId xmlns:a16="http://schemas.microsoft.com/office/drawing/2014/main" id="{F5392CEB-10A0-7670-42EA-AF2E3C8B8E5C}"/>
              </a:ext>
            </a:extLst>
          </p:cNvPr>
          <p:cNvPicPr>
            <a:picLocks noChangeAspect="1"/>
          </p:cNvPicPr>
          <p:nvPr/>
        </p:nvPicPr>
        <p:blipFill>
          <a:blip r:embed="rId3"/>
          <a:stretch>
            <a:fillRect/>
          </a:stretch>
        </p:blipFill>
        <p:spPr>
          <a:xfrm>
            <a:off x="6186166" y="1718148"/>
            <a:ext cx="2693823" cy="118463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63076870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50" name="Google Shape;250;p41"/>
          <p:cNvSpPr txBox="1">
            <a:spLocks noGrp="1"/>
          </p:cNvSpPr>
          <p:nvPr>
            <p:ph type="title"/>
          </p:nvPr>
        </p:nvSpPr>
        <p:spPr>
          <a:xfrm>
            <a:off x="715100" y="535000"/>
            <a:ext cx="7713900" cy="548700"/>
          </a:xfrm>
          <a:prstGeom prst="rect">
            <a:avLst/>
          </a:prstGeom>
        </p:spPr>
        <p:txBody>
          <a:bodyPr spcFirstLastPara="1" wrap="square" lIns="91425" tIns="91425" rIns="91425" bIns="91425" anchor="t" anchorCtr="0">
            <a:noAutofit/>
          </a:bodyPr>
          <a:lstStyle/>
          <a:p>
            <a:pPr lvl="0"/>
            <a:r>
              <a:rPr lang="en-SG" dirty="0">
                <a:latin typeface="+mn-lt"/>
              </a:rPr>
              <a:t>Base Model evaluation</a:t>
            </a:r>
          </a:p>
        </p:txBody>
      </p:sp>
      <p:sp>
        <p:nvSpPr>
          <p:cNvPr id="9" name="Google Shape;249;p41">
            <a:extLst>
              <a:ext uri="{FF2B5EF4-FFF2-40B4-BE49-F238E27FC236}">
                <a16:creationId xmlns:a16="http://schemas.microsoft.com/office/drawing/2014/main" id="{A47FA1E7-D886-8CE9-EBA6-D989089379CC}"/>
              </a:ext>
            </a:extLst>
          </p:cNvPr>
          <p:cNvSpPr txBox="1">
            <a:spLocks noGrp="1"/>
          </p:cNvSpPr>
          <p:nvPr>
            <p:ph type="subTitle" idx="1"/>
          </p:nvPr>
        </p:nvSpPr>
        <p:spPr>
          <a:xfrm>
            <a:off x="715100" y="1311386"/>
            <a:ext cx="4518381" cy="2030065"/>
          </a:xfrm>
          <a:prstGeom prst="rect">
            <a:avLst/>
          </a:prstGeom>
        </p:spPr>
        <p:txBody>
          <a:bodyPr spcFirstLastPara="1" wrap="square" lIns="91425" tIns="91425" rIns="91425" bIns="91425" anchor="t" anchorCtr="0">
            <a:noAutofit/>
          </a:bodyPr>
          <a:lstStyle/>
          <a:p>
            <a:pPr marL="0" lvl="0" indent="0"/>
            <a:r>
              <a:rPr lang="en-SG" sz="800">
                <a:latin typeface="+mn-lt"/>
              </a:rPr>
              <a:t>The Dueling DQN model shows significant learning progress, with rewards steadily increasing and eventually stabilizing. However, the minor spikes observed in the reward and moving average plots towards the end of training indicate occasional variability.</a:t>
            </a:r>
            <a:endParaRPr lang="en-SG" sz="800" dirty="0">
              <a:latin typeface="+mn-lt"/>
            </a:endParaRPr>
          </a:p>
          <a:p>
            <a:pPr marL="0" lvl="0" indent="0"/>
            <a:endParaRPr lang="en-SG" sz="800" dirty="0">
              <a:latin typeface="+mn-lt"/>
            </a:endParaRPr>
          </a:p>
          <a:p>
            <a:pPr marL="0" lvl="0" indent="0"/>
            <a:r>
              <a:rPr lang="en-SG" sz="800">
                <a:latin typeface="+mn-lt"/>
              </a:rPr>
              <a:t>The model's ability to maintain the pendulum in an upright position, as observed from the rewards and the GIF, suggests that it has effectively learned the optimal policy.</a:t>
            </a:r>
            <a:endParaRPr lang="en-SG" sz="800" dirty="0">
              <a:latin typeface="+mn-lt"/>
            </a:endParaRPr>
          </a:p>
          <a:p>
            <a:pPr marL="0" lvl="0" indent="0"/>
            <a:endParaRPr lang="en-SG" sz="800" dirty="0">
              <a:latin typeface="+mn-lt"/>
            </a:endParaRPr>
          </a:p>
          <a:p>
            <a:pPr marL="0" lvl="0" indent="0"/>
            <a:r>
              <a:rPr lang="en-SG" sz="800" dirty="0">
                <a:latin typeface="+mn-lt"/>
              </a:rPr>
              <a:t>Next, we will move on and try weight decay </a:t>
            </a:r>
            <a:r>
              <a:rPr lang="en-SG" sz="800">
                <a:latin typeface="+mn-lt"/>
              </a:rPr>
              <a:t>to further refine the model's performance. By incorporating weight decay, we aim to regularize the model and reduce any potential overfitting, which should help </a:t>
            </a:r>
            <a:r>
              <a:rPr lang="en-SG" sz="800" dirty="0">
                <a:latin typeface="+mn-lt"/>
              </a:rPr>
              <a:t>in </a:t>
            </a:r>
            <a:r>
              <a:rPr lang="en-SG" sz="800">
                <a:latin typeface="+mn-lt"/>
              </a:rPr>
              <a:t>smoothing out </a:t>
            </a:r>
            <a:r>
              <a:rPr lang="en-SG" sz="800" dirty="0">
                <a:latin typeface="+mn-lt"/>
              </a:rPr>
              <a:t>the </a:t>
            </a:r>
            <a:r>
              <a:rPr lang="en-SG" sz="800">
                <a:latin typeface="+mn-lt"/>
              </a:rPr>
              <a:t>occasional variability observed in </a:t>
            </a:r>
            <a:r>
              <a:rPr lang="en-SG" sz="800" dirty="0">
                <a:latin typeface="+mn-lt"/>
              </a:rPr>
              <a:t>the </a:t>
            </a:r>
            <a:r>
              <a:rPr lang="en-SG" sz="800">
                <a:latin typeface="+mn-lt"/>
              </a:rPr>
              <a:t>reward and moving average plots and lead to more consistent learning outcomes</a:t>
            </a:r>
            <a:r>
              <a:rPr lang="en-SG" sz="800" dirty="0">
                <a:latin typeface="+mn-lt"/>
              </a:rPr>
              <a:t>.</a:t>
            </a:r>
          </a:p>
        </p:txBody>
      </p:sp>
      <p:pic>
        <p:nvPicPr>
          <p:cNvPr id="3" name="Picture 2">
            <a:extLst>
              <a:ext uri="{FF2B5EF4-FFF2-40B4-BE49-F238E27FC236}">
                <a16:creationId xmlns:a16="http://schemas.microsoft.com/office/drawing/2014/main" id="{C5282E6D-3C9A-D626-895E-B4DCE5388E43}"/>
              </a:ext>
            </a:extLst>
          </p:cNvPr>
          <p:cNvPicPr>
            <a:picLocks noChangeAspect="1"/>
          </p:cNvPicPr>
          <p:nvPr/>
        </p:nvPicPr>
        <p:blipFill>
          <a:blip r:embed="rId3"/>
          <a:stretch>
            <a:fillRect/>
          </a:stretch>
        </p:blipFill>
        <p:spPr>
          <a:xfrm>
            <a:off x="5888055" y="1314598"/>
            <a:ext cx="1826595" cy="106882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24578" name="Picture 2">
            <a:extLst>
              <a:ext uri="{FF2B5EF4-FFF2-40B4-BE49-F238E27FC236}">
                <a16:creationId xmlns:a16="http://schemas.microsoft.com/office/drawing/2014/main" id="{59BDAAE6-25BB-44C4-13E6-B9963D07D5B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63606" y="3733009"/>
            <a:ext cx="875491" cy="87549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D5CA9C4F-94EA-AC9C-0DB5-C88F35CEDF6D}"/>
              </a:ext>
            </a:extLst>
          </p:cNvPr>
          <p:cNvPicPr>
            <a:picLocks noChangeAspect="1"/>
          </p:cNvPicPr>
          <p:nvPr/>
        </p:nvPicPr>
        <p:blipFill>
          <a:blip r:embed="rId5"/>
          <a:stretch>
            <a:fillRect/>
          </a:stretch>
        </p:blipFill>
        <p:spPr>
          <a:xfrm>
            <a:off x="5888055" y="2537094"/>
            <a:ext cx="1826595" cy="104224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03864978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41"/>
          <p:cNvSpPr txBox="1">
            <a:spLocks noGrp="1"/>
          </p:cNvSpPr>
          <p:nvPr>
            <p:ph type="subTitle" idx="1"/>
          </p:nvPr>
        </p:nvSpPr>
        <p:spPr>
          <a:xfrm>
            <a:off x="715100" y="1150879"/>
            <a:ext cx="5145815" cy="3503805"/>
          </a:xfrm>
          <a:prstGeom prst="rect">
            <a:avLst/>
          </a:prstGeom>
        </p:spPr>
        <p:txBody>
          <a:bodyPr spcFirstLastPara="1" wrap="square" lIns="91425" tIns="91425" rIns="91425" bIns="91425" anchor="t" anchorCtr="0">
            <a:noAutofit/>
          </a:bodyPr>
          <a:lstStyle/>
          <a:p>
            <a:pPr marL="0" lvl="0" indent="0"/>
            <a:r>
              <a:rPr lang="en-SG" sz="800" b="1" dirty="0">
                <a:latin typeface="+mn-lt"/>
              </a:rPr>
              <a:t>What changed from the base model?</a:t>
            </a:r>
          </a:p>
          <a:p>
            <a:pPr marL="171450" lvl="0" indent="-171450">
              <a:buFont typeface="Arial" panose="020B0604020202020204" pitchFamily="34" charset="0"/>
              <a:buChar char="•"/>
            </a:pPr>
            <a:r>
              <a:rPr lang="en-SG" sz="800" dirty="0">
                <a:latin typeface="+mn-lt"/>
              </a:rPr>
              <a:t>Weight Decay Application: Weight decay is a form of regularization applied during the optimization process. It adds a penalty to the loss function proportional to the sum of the squared weights (L2 regularization). In the code, this is done through the </a:t>
            </a:r>
            <a:r>
              <a:rPr lang="en-SG" sz="800" dirty="0" err="1">
                <a:latin typeface="+mn-lt"/>
              </a:rPr>
              <a:t>weight_decay</a:t>
            </a:r>
            <a:r>
              <a:rPr lang="en-SG" sz="800" dirty="0">
                <a:latin typeface="+mn-lt"/>
              </a:rPr>
              <a:t> parameter in the Adam optimizer.</a:t>
            </a:r>
          </a:p>
          <a:p>
            <a:pPr marL="171450" lvl="0" indent="-171450">
              <a:buFont typeface="Arial" panose="020B0604020202020204" pitchFamily="34" charset="0"/>
              <a:buChar char="•"/>
            </a:pPr>
            <a:r>
              <a:rPr lang="en-SG" sz="800" dirty="0">
                <a:latin typeface="+mn-lt"/>
              </a:rPr>
              <a:t>Parameter Setting: The </a:t>
            </a:r>
            <a:r>
              <a:rPr lang="en-SG" sz="800" dirty="0" err="1">
                <a:latin typeface="+mn-lt"/>
              </a:rPr>
              <a:t>weight_decay</a:t>
            </a:r>
            <a:r>
              <a:rPr lang="en-SG" sz="800" dirty="0">
                <a:latin typeface="+mn-lt"/>
              </a:rPr>
              <a:t>=1e-5 specifies the strength of the regularization. This small value indicates that the regularization effect is subtle but present.</a:t>
            </a:r>
          </a:p>
          <a:p>
            <a:pPr marL="171450" lvl="0" indent="-171450">
              <a:buFont typeface="Arial" panose="020B0604020202020204" pitchFamily="34" charset="0"/>
              <a:buChar char="•"/>
            </a:pPr>
            <a:endParaRPr lang="en-SG" sz="800" dirty="0">
              <a:latin typeface="+mn-lt"/>
            </a:endParaRPr>
          </a:p>
          <a:p>
            <a:pPr marL="0" lvl="0" indent="0"/>
            <a:r>
              <a:rPr lang="en-SG" sz="800" b="1" dirty="0">
                <a:latin typeface="+mn-lt"/>
              </a:rPr>
              <a:t>How this changes help?</a:t>
            </a:r>
          </a:p>
          <a:p>
            <a:pPr marL="171450" lvl="0" indent="-171450">
              <a:buFont typeface="Arial" panose="020B0604020202020204" pitchFamily="34" charset="0"/>
              <a:buChar char="•"/>
            </a:pPr>
            <a:r>
              <a:rPr lang="en-SG" sz="800" dirty="0">
                <a:latin typeface="+mn-lt"/>
              </a:rPr>
              <a:t>Prevents Overfitting: Weight decay discourages the network from learning excessively large weights, which helps in improving generalization to unseen data. By penalizing large weights, it forces the model to learn more general features and avoid overfitting.</a:t>
            </a:r>
          </a:p>
          <a:p>
            <a:pPr marL="171450" lvl="0" indent="-171450">
              <a:buFont typeface="Arial" panose="020B0604020202020204" pitchFamily="34" charset="0"/>
              <a:buChar char="•"/>
            </a:pPr>
            <a:r>
              <a:rPr lang="en-SG" sz="800" dirty="0">
                <a:latin typeface="+mn-lt"/>
              </a:rPr>
              <a:t>Stabilizes Training: Weight decay introduces a regularization term that moderates weight changes, which can stabilize the training process. This makes the optimization less sensitive to large gradients and helps in maintaining a more controlled training trajectory.</a:t>
            </a:r>
          </a:p>
          <a:p>
            <a:pPr marL="171450" lvl="0" indent="-171450">
              <a:buFont typeface="Arial" panose="020B0604020202020204" pitchFamily="34" charset="0"/>
              <a:buChar char="•"/>
            </a:pPr>
            <a:r>
              <a:rPr lang="en-SG" sz="800" dirty="0">
                <a:latin typeface="+mn-lt"/>
              </a:rPr>
              <a:t>Overall Impact: By including weight decay, the training process is less likely to produce overly large weights and more likely to converge to a solution that generalizes well. This subtle regularization helps in balancing the trade-off between fitting the training data and maintaining generalization.</a:t>
            </a:r>
          </a:p>
          <a:p>
            <a:pPr marL="171450" lvl="0" indent="-171450">
              <a:buFont typeface="Arial" panose="020B0604020202020204" pitchFamily="34" charset="0"/>
              <a:buChar char="•"/>
            </a:pPr>
            <a:endParaRPr lang="en-SG" sz="800" dirty="0">
              <a:latin typeface="+mn-lt"/>
            </a:endParaRPr>
          </a:p>
          <a:p>
            <a:pPr marL="0" lvl="0" indent="0"/>
            <a:r>
              <a:rPr lang="en-SG" sz="800" dirty="0">
                <a:latin typeface="+mn-lt"/>
              </a:rPr>
              <a:t>In summary, adding weight decay helps to manage the complexity of the neural network by penalizing large weights, which can enhance generalization, stabilize training, and prevent overfitting. This change contributes to a more robust and reliable DQN implementation.</a:t>
            </a:r>
          </a:p>
        </p:txBody>
      </p:sp>
      <p:sp>
        <p:nvSpPr>
          <p:cNvPr id="250" name="Google Shape;250;p41"/>
          <p:cNvSpPr txBox="1">
            <a:spLocks noGrp="1"/>
          </p:cNvSpPr>
          <p:nvPr>
            <p:ph type="title"/>
          </p:nvPr>
        </p:nvSpPr>
        <p:spPr>
          <a:xfrm>
            <a:off x="715100" y="535000"/>
            <a:ext cx="7713900" cy="548700"/>
          </a:xfrm>
          <a:prstGeom prst="rect">
            <a:avLst/>
          </a:prstGeom>
        </p:spPr>
        <p:txBody>
          <a:bodyPr spcFirstLastPara="1" wrap="square" lIns="91425" tIns="91425" rIns="91425" bIns="91425" anchor="t" anchorCtr="0">
            <a:noAutofit/>
          </a:bodyPr>
          <a:lstStyle/>
          <a:p>
            <a:pPr lvl="0"/>
            <a:r>
              <a:rPr lang="en-SG" dirty="0">
                <a:latin typeface="+mn-lt"/>
              </a:rPr>
              <a:t>Weight Decay</a:t>
            </a:r>
          </a:p>
        </p:txBody>
      </p:sp>
      <p:pic>
        <p:nvPicPr>
          <p:cNvPr id="3" name="Picture 2">
            <a:extLst>
              <a:ext uri="{FF2B5EF4-FFF2-40B4-BE49-F238E27FC236}">
                <a16:creationId xmlns:a16="http://schemas.microsoft.com/office/drawing/2014/main" id="{2F3CA9D3-78D4-553E-2CFB-4404314050A8}"/>
              </a:ext>
            </a:extLst>
          </p:cNvPr>
          <p:cNvPicPr>
            <a:picLocks noChangeAspect="1"/>
          </p:cNvPicPr>
          <p:nvPr/>
        </p:nvPicPr>
        <p:blipFill>
          <a:blip r:embed="rId3"/>
          <a:stretch>
            <a:fillRect/>
          </a:stretch>
        </p:blipFill>
        <p:spPr>
          <a:xfrm>
            <a:off x="6152118" y="1882954"/>
            <a:ext cx="2666005" cy="101982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33312464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50" name="Google Shape;250;p41"/>
          <p:cNvSpPr txBox="1">
            <a:spLocks noGrp="1"/>
          </p:cNvSpPr>
          <p:nvPr>
            <p:ph type="title"/>
          </p:nvPr>
        </p:nvSpPr>
        <p:spPr>
          <a:xfrm>
            <a:off x="715100" y="535000"/>
            <a:ext cx="7713900" cy="548700"/>
          </a:xfrm>
          <a:prstGeom prst="rect">
            <a:avLst/>
          </a:prstGeom>
        </p:spPr>
        <p:txBody>
          <a:bodyPr spcFirstLastPara="1" wrap="square" lIns="91425" tIns="91425" rIns="91425" bIns="91425" anchor="t" anchorCtr="0">
            <a:noAutofit/>
          </a:bodyPr>
          <a:lstStyle/>
          <a:p>
            <a:pPr lvl="0"/>
            <a:r>
              <a:rPr lang="en-SG" dirty="0">
                <a:latin typeface="+mn-lt"/>
              </a:rPr>
              <a:t>Weight Decay evaluation</a:t>
            </a:r>
          </a:p>
        </p:txBody>
      </p:sp>
      <p:sp>
        <p:nvSpPr>
          <p:cNvPr id="9" name="Google Shape;249;p41">
            <a:extLst>
              <a:ext uri="{FF2B5EF4-FFF2-40B4-BE49-F238E27FC236}">
                <a16:creationId xmlns:a16="http://schemas.microsoft.com/office/drawing/2014/main" id="{A47FA1E7-D886-8CE9-EBA6-D989089379CC}"/>
              </a:ext>
            </a:extLst>
          </p:cNvPr>
          <p:cNvSpPr txBox="1">
            <a:spLocks noGrp="1"/>
          </p:cNvSpPr>
          <p:nvPr>
            <p:ph type="subTitle" idx="1"/>
          </p:nvPr>
        </p:nvSpPr>
        <p:spPr>
          <a:xfrm>
            <a:off x="715100" y="1311386"/>
            <a:ext cx="4450287" cy="2030065"/>
          </a:xfrm>
          <a:prstGeom prst="rect">
            <a:avLst/>
          </a:prstGeom>
        </p:spPr>
        <p:txBody>
          <a:bodyPr spcFirstLastPara="1" wrap="square" lIns="91425" tIns="91425" rIns="91425" bIns="91425" anchor="t" anchorCtr="0">
            <a:noAutofit/>
          </a:bodyPr>
          <a:lstStyle/>
          <a:p>
            <a:pPr marL="0" lvl="0" indent="0"/>
            <a:r>
              <a:rPr lang="en-SG" sz="800">
                <a:latin typeface="+mn-lt"/>
              </a:rPr>
              <a:t>After implementing weight decay, the model exhibits similar trends to the previous model, with rewards steadily increasing and eventually stabilizing as training progresses. This consistent rise in rewards suggests that the model is effectively learning and improving its performance.</a:t>
            </a:r>
          </a:p>
          <a:p>
            <a:pPr marL="0" lvl="0" indent="0"/>
            <a:endParaRPr lang="en-SG" sz="800">
              <a:latin typeface="+mn-lt"/>
            </a:endParaRPr>
          </a:p>
          <a:p>
            <a:pPr marL="0" lvl="0" indent="0"/>
            <a:r>
              <a:rPr lang="en-SG" sz="800">
                <a:latin typeface="+mn-lt"/>
              </a:rPr>
              <a:t>Additionally, the model demonstrates a strong ability to balance itself, as evidenced by the high rewards achieved. The accompanying GIF shows the model successfully maintaining the pendulum in an upright position, indicating that it has learned an optimal control policy.</a:t>
            </a:r>
          </a:p>
          <a:p>
            <a:pPr marL="0" lvl="0" indent="0"/>
            <a:endParaRPr lang="en-SG" sz="800">
              <a:latin typeface="+mn-lt"/>
            </a:endParaRPr>
          </a:p>
          <a:p>
            <a:pPr marL="0" lvl="0" indent="0"/>
            <a:r>
              <a:rPr lang="en-SG" sz="800">
                <a:latin typeface="+mn-lt"/>
              </a:rPr>
              <a:t>In terms of stability, the implementation of weight decay has had a positive impact. The rewards graph shows significantly fewer spikes compared to the previous model, indicating a smoother and more consistent learning process. This reduction in fluctuations suggests that weight decay has helped regularize the model, mitigating the risk of overfitting and leading to more stable training outcomes.</a:t>
            </a:r>
          </a:p>
          <a:p>
            <a:pPr marL="0" lvl="0" indent="0"/>
            <a:endParaRPr lang="en-SG" sz="800">
              <a:latin typeface="+mn-lt"/>
            </a:endParaRPr>
          </a:p>
          <a:p>
            <a:pPr marL="0" indent="0"/>
            <a:r>
              <a:rPr lang="en-SG" sz="800">
                <a:latin typeface="+mn-lt"/>
              </a:rPr>
              <a:t>Next, we will move on and try the Boltzmann Exploration Policy to further enhance the model's exploration capabilities and potentially improve its performance by balancing exploration and exploitation more effectively.</a:t>
            </a:r>
          </a:p>
          <a:p>
            <a:pPr marL="0" lvl="0" indent="0"/>
            <a:endParaRPr lang="en-SG" sz="800">
              <a:latin typeface="+mn-lt"/>
            </a:endParaRPr>
          </a:p>
        </p:txBody>
      </p:sp>
      <p:pic>
        <p:nvPicPr>
          <p:cNvPr id="4" name="Picture 3">
            <a:extLst>
              <a:ext uri="{FF2B5EF4-FFF2-40B4-BE49-F238E27FC236}">
                <a16:creationId xmlns:a16="http://schemas.microsoft.com/office/drawing/2014/main" id="{2CBCE305-446E-E8AC-8B98-51E7A51697D4}"/>
              </a:ext>
            </a:extLst>
          </p:cNvPr>
          <p:cNvPicPr>
            <a:picLocks noChangeAspect="1"/>
          </p:cNvPicPr>
          <p:nvPr/>
        </p:nvPicPr>
        <p:blipFill>
          <a:blip r:embed="rId3"/>
          <a:stretch>
            <a:fillRect/>
          </a:stretch>
        </p:blipFill>
        <p:spPr>
          <a:xfrm>
            <a:off x="5888056" y="1261867"/>
            <a:ext cx="1826595" cy="10521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Picture 5">
            <a:extLst>
              <a:ext uri="{FF2B5EF4-FFF2-40B4-BE49-F238E27FC236}">
                <a16:creationId xmlns:a16="http://schemas.microsoft.com/office/drawing/2014/main" id="{58C08B23-4FAE-F883-2A63-C6E4B8515555}"/>
              </a:ext>
            </a:extLst>
          </p:cNvPr>
          <p:cNvPicPr>
            <a:picLocks noChangeAspect="1"/>
          </p:cNvPicPr>
          <p:nvPr/>
        </p:nvPicPr>
        <p:blipFill>
          <a:blip r:embed="rId4"/>
          <a:stretch>
            <a:fillRect/>
          </a:stretch>
        </p:blipFill>
        <p:spPr>
          <a:xfrm>
            <a:off x="5888056" y="2443336"/>
            <a:ext cx="1826595" cy="105232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28674" name="Picture 2">
            <a:extLst>
              <a:ext uri="{FF2B5EF4-FFF2-40B4-BE49-F238E27FC236}">
                <a16:creationId xmlns:a16="http://schemas.microsoft.com/office/drawing/2014/main" id="{923C8E47-7861-D5C0-57CA-34EAA70612C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11209" y="3702979"/>
            <a:ext cx="987373" cy="98737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853660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41"/>
          <p:cNvSpPr txBox="1">
            <a:spLocks noGrp="1"/>
          </p:cNvSpPr>
          <p:nvPr>
            <p:ph type="subTitle" idx="1"/>
          </p:nvPr>
        </p:nvSpPr>
        <p:spPr>
          <a:xfrm>
            <a:off x="715000" y="1058447"/>
            <a:ext cx="4829766" cy="3143902"/>
          </a:xfrm>
          <a:prstGeom prst="rect">
            <a:avLst/>
          </a:prstGeom>
        </p:spPr>
        <p:txBody>
          <a:bodyPr spcFirstLastPara="1" wrap="square" lIns="91425" tIns="91425" rIns="91425" bIns="91425" anchor="t" anchorCtr="0">
            <a:noAutofit/>
          </a:bodyPr>
          <a:lstStyle/>
          <a:p>
            <a:pPr marL="0" lvl="0" indent="0"/>
            <a:r>
              <a:rPr lang="en-SG" sz="800" b="1" dirty="0">
                <a:latin typeface="+mn-lt"/>
              </a:rPr>
              <a:t>What is </a:t>
            </a:r>
            <a:r>
              <a:rPr lang="en-SG" sz="800" b="1" dirty="0" err="1">
                <a:latin typeface="+mn-lt"/>
              </a:rPr>
              <a:t>Boltzzman</a:t>
            </a:r>
            <a:r>
              <a:rPr lang="en-SG" sz="800" b="1" dirty="0">
                <a:latin typeface="+mn-lt"/>
              </a:rPr>
              <a:t> Exploration Policy</a:t>
            </a:r>
          </a:p>
          <a:p>
            <a:pPr marL="171450" lvl="0" indent="-171450">
              <a:buFont typeface="Arial" panose="020B0604020202020204" pitchFamily="34" charset="0"/>
              <a:buChar char="•"/>
            </a:pPr>
            <a:r>
              <a:rPr lang="en-SG" sz="800" dirty="0">
                <a:latin typeface="+mn-lt"/>
              </a:rPr>
              <a:t>The Boltzmann exploration policy is a strategy used in reinforcement learning. It converts the values assigned to each possible action (such as Q-values) into a probability distribution using a </a:t>
            </a:r>
            <a:r>
              <a:rPr lang="en-SG" sz="800" dirty="0" err="1">
                <a:latin typeface="+mn-lt"/>
              </a:rPr>
              <a:t>softmax</a:t>
            </a:r>
            <a:r>
              <a:rPr lang="en-SG" sz="800" dirty="0">
                <a:latin typeface="+mn-lt"/>
              </a:rPr>
              <a:t> function. The action to be taken is then sampled from this distribution. This method allows for a balance between exploration and exploitation by adjusting the steepness of the </a:t>
            </a:r>
            <a:r>
              <a:rPr lang="en-SG" sz="800" dirty="0" err="1">
                <a:latin typeface="+mn-lt"/>
              </a:rPr>
              <a:t>softmax</a:t>
            </a:r>
            <a:r>
              <a:rPr lang="en-SG" sz="800" dirty="0">
                <a:latin typeface="+mn-lt"/>
              </a:rPr>
              <a:t> function through a temperature parameter, which can be scheduled over time</a:t>
            </a:r>
          </a:p>
          <a:p>
            <a:pPr marL="0" lvl="0" indent="0"/>
            <a:endParaRPr lang="en-SG" sz="800" dirty="0">
              <a:latin typeface="+mn-lt"/>
            </a:endParaRPr>
          </a:p>
          <a:p>
            <a:pPr marL="0" lvl="0" indent="0"/>
            <a:r>
              <a:rPr lang="en-SG" sz="800" b="1" dirty="0">
                <a:latin typeface="+mn-lt"/>
              </a:rPr>
              <a:t>How </a:t>
            </a:r>
            <a:r>
              <a:rPr lang="en-SG" sz="800" b="1" dirty="0" err="1">
                <a:latin typeface="+mn-lt"/>
              </a:rPr>
              <a:t>Boltzzman</a:t>
            </a:r>
            <a:r>
              <a:rPr lang="en-SG" sz="800" b="1" dirty="0">
                <a:latin typeface="+mn-lt"/>
              </a:rPr>
              <a:t> Exploration Policy works</a:t>
            </a:r>
          </a:p>
          <a:p>
            <a:pPr marL="171450" lvl="0" indent="-171450">
              <a:buFont typeface="Arial" panose="020B0604020202020204" pitchFamily="34" charset="0"/>
              <a:buChar char="•"/>
            </a:pPr>
            <a:r>
              <a:rPr lang="en-SG" sz="800" dirty="0" err="1">
                <a:latin typeface="+mn-lt"/>
              </a:rPr>
              <a:t>Boltzzman</a:t>
            </a:r>
            <a:r>
              <a:rPr lang="en-SG" sz="800" dirty="0">
                <a:latin typeface="+mn-lt"/>
              </a:rPr>
              <a:t> Exploration Policy works by converting the estimated values of different actions into a probability distribution.</a:t>
            </a:r>
          </a:p>
          <a:p>
            <a:pPr marL="171450" lvl="0" indent="-171450">
              <a:buFont typeface="Arial" panose="020B0604020202020204" pitchFamily="34" charset="0"/>
              <a:buChar char="•"/>
            </a:pPr>
            <a:r>
              <a:rPr lang="en-SG" sz="800" dirty="0">
                <a:latin typeface="+mn-lt"/>
              </a:rPr>
              <a:t>The process begins by assigning a value to each possible action, typically based on the expected reward. These values are then transformed into probabilities using a mathematical function called </a:t>
            </a:r>
            <a:r>
              <a:rPr lang="en-SG" sz="800" dirty="0" err="1">
                <a:latin typeface="+mn-lt"/>
              </a:rPr>
              <a:t>softmax</a:t>
            </a:r>
            <a:r>
              <a:rPr lang="en-SG" sz="800" dirty="0">
                <a:latin typeface="+mn-lt"/>
              </a:rPr>
              <a:t>.</a:t>
            </a:r>
          </a:p>
          <a:p>
            <a:pPr marL="171450" lvl="0" indent="-171450">
              <a:buFont typeface="Arial" panose="020B0604020202020204" pitchFamily="34" charset="0"/>
              <a:buChar char="•"/>
            </a:pPr>
            <a:r>
              <a:rPr lang="en-SG" sz="800" dirty="0">
                <a:latin typeface="+mn-lt"/>
              </a:rPr>
              <a:t>A key component of this policy is the temperature parameter, which controls the balance between exploration and exploitation.</a:t>
            </a:r>
          </a:p>
          <a:p>
            <a:pPr marL="171450" lvl="0" indent="-171450">
              <a:buFont typeface="Arial" panose="020B0604020202020204" pitchFamily="34" charset="0"/>
              <a:buChar char="•"/>
            </a:pPr>
            <a:r>
              <a:rPr lang="en-SG" sz="800" dirty="0">
                <a:latin typeface="+mn-lt"/>
              </a:rPr>
              <a:t>When the temperature is high, the probabilities of choosing different actions become more similar, encouraging exploration. Conversely, when the temperature is low, actions with higher estimated values are more likely to be chosen, </a:t>
            </a:r>
            <a:r>
              <a:rPr lang="en-SG" sz="800" dirty="0" err="1">
                <a:latin typeface="+mn-lt"/>
              </a:rPr>
              <a:t>favoring</a:t>
            </a:r>
            <a:r>
              <a:rPr lang="en-SG" sz="800" dirty="0">
                <a:latin typeface="+mn-lt"/>
              </a:rPr>
              <a:t> exploitation. The policy then selects an action based on these calculated probabilities, introducing a element of randomness to the decision-making process. This approach allows the agent to systematically explore different actions while gradually focusing on those that appear most rewarding.</a:t>
            </a:r>
          </a:p>
        </p:txBody>
      </p:sp>
      <p:sp>
        <p:nvSpPr>
          <p:cNvPr id="250" name="Google Shape;250;p41"/>
          <p:cNvSpPr txBox="1">
            <a:spLocks noGrp="1"/>
          </p:cNvSpPr>
          <p:nvPr>
            <p:ph type="title"/>
          </p:nvPr>
        </p:nvSpPr>
        <p:spPr>
          <a:xfrm>
            <a:off x="715100" y="535000"/>
            <a:ext cx="7713900" cy="548700"/>
          </a:xfrm>
          <a:prstGeom prst="rect">
            <a:avLst/>
          </a:prstGeom>
        </p:spPr>
        <p:txBody>
          <a:bodyPr spcFirstLastPara="1" wrap="square" lIns="91425" tIns="91425" rIns="91425" bIns="91425" anchor="t" anchorCtr="0">
            <a:noAutofit/>
          </a:bodyPr>
          <a:lstStyle/>
          <a:p>
            <a:pPr lvl="0"/>
            <a:r>
              <a:rPr lang="en-SG" dirty="0" err="1">
                <a:latin typeface="+mn-lt"/>
              </a:rPr>
              <a:t>Boltzzman</a:t>
            </a:r>
            <a:r>
              <a:rPr lang="en-SG" dirty="0">
                <a:latin typeface="+mn-lt"/>
              </a:rPr>
              <a:t> Exploration Policy</a:t>
            </a:r>
            <a:r>
              <a:rPr lang="en-SG">
                <a:latin typeface="+mn-lt"/>
              </a:rPr>
              <a:t> pt1</a:t>
            </a:r>
            <a:endParaRPr lang="en-SG" dirty="0">
              <a:latin typeface="+mn-lt"/>
            </a:endParaRPr>
          </a:p>
        </p:txBody>
      </p:sp>
      <p:pic>
        <p:nvPicPr>
          <p:cNvPr id="4" name="Picture 3">
            <a:extLst>
              <a:ext uri="{FF2B5EF4-FFF2-40B4-BE49-F238E27FC236}">
                <a16:creationId xmlns:a16="http://schemas.microsoft.com/office/drawing/2014/main" id="{D53B3DF2-82E5-10B1-93DE-930BEF708014}"/>
              </a:ext>
            </a:extLst>
          </p:cNvPr>
          <p:cNvPicPr>
            <a:picLocks noChangeAspect="1"/>
          </p:cNvPicPr>
          <p:nvPr/>
        </p:nvPicPr>
        <p:blipFill>
          <a:blip r:embed="rId3"/>
          <a:stretch>
            <a:fillRect/>
          </a:stretch>
        </p:blipFill>
        <p:spPr>
          <a:xfrm>
            <a:off x="6263129" y="1833662"/>
            <a:ext cx="2341713" cy="116731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53549986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41"/>
          <p:cNvSpPr txBox="1">
            <a:spLocks noGrp="1"/>
          </p:cNvSpPr>
          <p:nvPr>
            <p:ph type="subTitle" idx="1"/>
          </p:nvPr>
        </p:nvSpPr>
        <p:spPr>
          <a:xfrm>
            <a:off x="715100" y="1083700"/>
            <a:ext cx="5204181" cy="2976339"/>
          </a:xfrm>
          <a:prstGeom prst="rect">
            <a:avLst/>
          </a:prstGeom>
        </p:spPr>
        <p:txBody>
          <a:bodyPr spcFirstLastPara="1" wrap="square" lIns="91425" tIns="91425" rIns="91425" bIns="91425" anchor="t" anchorCtr="0">
            <a:noAutofit/>
          </a:bodyPr>
          <a:lstStyle/>
          <a:p>
            <a:pPr marL="0" lvl="0" indent="0"/>
            <a:r>
              <a:rPr lang="en-SG" sz="800" b="1" err="1">
                <a:latin typeface="+mn-lt"/>
              </a:rPr>
              <a:t>Boltzzman</a:t>
            </a:r>
            <a:r>
              <a:rPr lang="en-SG" sz="800" b="1">
                <a:latin typeface="+mn-lt"/>
              </a:rPr>
              <a:t> Exploration Policy VS Epsilon Greedy Policy</a:t>
            </a:r>
          </a:p>
          <a:p>
            <a:pPr marL="0" lvl="0" indent="0"/>
            <a:r>
              <a:rPr lang="en-SG" sz="800" u="sng">
                <a:latin typeface="+mn-lt"/>
              </a:rPr>
              <a:t>Action selection mechanism</a:t>
            </a:r>
          </a:p>
          <a:p>
            <a:pPr marL="171450" lvl="0" indent="-171450">
              <a:buFont typeface="Arial" panose="020B0604020202020204" pitchFamily="34" charset="0"/>
              <a:buChar char="•"/>
            </a:pPr>
            <a:r>
              <a:rPr lang="en-SG" sz="800">
                <a:latin typeface="+mn-lt"/>
              </a:rPr>
              <a:t>Epsilon-greedy: Chooses the best-known action with probability 1-ε, and a random action with probability ε.</a:t>
            </a:r>
          </a:p>
          <a:p>
            <a:pPr marL="171450" lvl="0" indent="-171450">
              <a:buFont typeface="Arial" panose="020B0604020202020204" pitchFamily="34" charset="0"/>
              <a:buChar char="•"/>
            </a:pPr>
            <a:r>
              <a:rPr lang="en-SG" sz="800">
                <a:latin typeface="+mn-lt"/>
              </a:rPr>
              <a:t>Assigns probabilities to all actions based on their estimated values, using a </a:t>
            </a:r>
            <a:r>
              <a:rPr lang="en-SG" sz="800" err="1">
                <a:latin typeface="+mn-lt"/>
              </a:rPr>
              <a:t>softmax</a:t>
            </a:r>
            <a:r>
              <a:rPr lang="en-SG" sz="800">
                <a:latin typeface="+mn-lt"/>
              </a:rPr>
              <a:t> function.</a:t>
            </a:r>
          </a:p>
          <a:p>
            <a:pPr marL="0" lvl="0" indent="0"/>
            <a:r>
              <a:rPr lang="en-SG" sz="800" u="sng">
                <a:latin typeface="+mn-lt"/>
              </a:rPr>
              <a:t>Exploration approach</a:t>
            </a:r>
          </a:p>
          <a:p>
            <a:pPr marL="171450" lvl="0" indent="-171450">
              <a:buFont typeface="Arial" panose="020B0604020202020204" pitchFamily="34" charset="0"/>
              <a:buChar char="•"/>
            </a:pPr>
            <a:r>
              <a:rPr lang="en-SG" sz="800">
                <a:latin typeface="+mn-lt"/>
              </a:rPr>
              <a:t>Epsilon-greedy: Exploration is purely random when it occurs.</a:t>
            </a:r>
          </a:p>
          <a:p>
            <a:pPr marL="171450" lvl="0" indent="-171450">
              <a:buFont typeface="Arial" panose="020B0604020202020204" pitchFamily="34" charset="0"/>
              <a:buChar char="•"/>
            </a:pPr>
            <a:r>
              <a:rPr lang="en-SG" sz="800">
                <a:latin typeface="+mn-lt"/>
              </a:rPr>
              <a:t>Boltzmann: Exploration is guided by the relative values of actions, </a:t>
            </a:r>
            <a:r>
              <a:rPr lang="en-SG" sz="800" err="1">
                <a:latin typeface="+mn-lt"/>
              </a:rPr>
              <a:t>favoring</a:t>
            </a:r>
            <a:r>
              <a:rPr lang="en-SG" sz="800">
                <a:latin typeface="+mn-lt"/>
              </a:rPr>
              <a:t> more promising options.</a:t>
            </a:r>
          </a:p>
          <a:p>
            <a:pPr marL="0" lvl="0" indent="0"/>
            <a:r>
              <a:rPr lang="en-SG" sz="800" u="sng">
                <a:latin typeface="+mn-lt"/>
              </a:rPr>
              <a:t>Parameter control</a:t>
            </a:r>
          </a:p>
          <a:p>
            <a:pPr marL="171450" lvl="0" indent="-171450">
              <a:buFont typeface="Arial" panose="020B0604020202020204" pitchFamily="34" charset="0"/>
              <a:buChar char="•"/>
            </a:pPr>
            <a:r>
              <a:rPr lang="en-SG" sz="800">
                <a:latin typeface="+mn-lt"/>
              </a:rPr>
              <a:t>Controlled by a single parameter ε, which directly represents the exploration probability.</a:t>
            </a:r>
          </a:p>
          <a:p>
            <a:pPr marL="171450" lvl="0" indent="-171450">
              <a:buFont typeface="Arial" panose="020B0604020202020204" pitchFamily="34" charset="0"/>
              <a:buChar char="•"/>
            </a:pPr>
            <a:r>
              <a:rPr lang="en-SG" sz="800">
                <a:latin typeface="+mn-lt"/>
              </a:rPr>
              <a:t>Controlled by a temperature parameter τ, which indirectly affects exploration by altering action probabilities.</a:t>
            </a:r>
          </a:p>
          <a:p>
            <a:pPr marL="0" lvl="0" indent="0"/>
            <a:r>
              <a:rPr lang="en-SG" sz="800" u="sng">
                <a:latin typeface="+mn-lt"/>
              </a:rPr>
              <a:t>Transition to exploitation</a:t>
            </a:r>
          </a:p>
          <a:p>
            <a:pPr marL="171450" lvl="0" indent="-171450">
              <a:buFont typeface="Arial" panose="020B0604020202020204" pitchFamily="34" charset="0"/>
              <a:buChar char="•"/>
            </a:pPr>
            <a:r>
              <a:rPr lang="en-SG" sz="800">
                <a:latin typeface="+mn-lt"/>
              </a:rPr>
              <a:t>Epsilon-greedy: Often involves gradually decreasing ε over time</a:t>
            </a:r>
          </a:p>
          <a:p>
            <a:pPr marL="171450" lvl="0" indent="-171450">
              <a:buFont typeface="Arial" panose="020B0604020202020204" pitchFamily="34" charset="0"/>
              <a:buChar char="•"/>
            </a:pPr>
            <a:r>
              <a:rPr lang="en-SG" sz="800">
                <a:latin typeface="+mn-lt"/>
              </a:rPr>
              <a:t>Boltzmann: Involves decreasing the temperature parameter τ over time</a:t>
            </a:r>
          </a:p>
          <a:p>
            <a:pPr marL="0" lvl="0" indent="0"/>
            <a:endParaRPr lang="en-SG" sz="800" b="1">
              <a:latin typeface="+mn-lt"/>
            </a:endParaRPr>
          </a:p>
          <a:p>
            <a:pPr marL="0" lvl="0" indent="0"/>
            <a:r>
              <a:rPr lang="en-SG" sz="800" b="1" dirty="0">
                <a:latin typeface="+mn-lt"/>
              </a:rPr>
              <a:t>How is </a:t>
            </a:r>
            <a:r>
              <a:rPr lang="en-SG" sz="800" b="1" dirty="0" err="1">
                <a:latin typeface="+mn-lt"/>
              </a:rPr>
              <a:t>Boltzzman</a:t>
            </a:r>
            <a:r>
              <a:rPr lang="en-SG" sz="800" b="1" dirty="0">
                <a:latin typeface="+mn-lt"/>
              </a:rPr>
              <a:t> Exploration Policy helps with stability</a:t>
            </a:r>
          </a:p>
          <a:p>
            <a:pPr marL="171450" indent="-171450">
              <a:buFont typeface="Arial" panose="020B0604020202020204" pitchFamily="34" charset="0"/>
              <a:buChar char="•"/>
            </a:pPr>
            <a:r>
              <a:rPr lang="en-US" sz="800" dirty="0">
                <a:latin typeface="+mn-lt"/>
              </a:rPr>
              <a:t>Boltzmann exploration allows for a smooth transition between exploration and exploitation. Unlike ε-greedy, where exploration is done with a fixed probability, Boltzmann exploration adjusts the exploration based on the Q-values, which helps prevent the agent from becoming stuck in suboptimal policies due to excessive or insufficient exploration.</a:t>
            </a:r>
          </a:p>
          <a:p>
            <a:pPr marL="171450" indent="-171450">
              <a:buFont typeface="Arial" panose="020B0604020202020204" pitchFamily="34" charset="0"/>
              <a:buChar char="•"/>
            </a:pPr>
            <a:endParaRPr lang="en-US" sz="800" dirty="0">
              <a:latin typeface="+mn-lt"/>
            </a:endParaRPr>
          </a:p>
          <a:p>
            <a:pPr marL="171450" indent="-171450">
              <a:buFont typeface="Arial" panose="020B0604020202020204" pitchFamily="34" charset="0"/>
              <a:buChar char="•"/>
            </a:pPr>
            <a:r>
              <a:rPr lang="en-US" sz="800" dirty="0">
                <a:latin typeface="+mn-lt"/>
              </a:rPr>
              <a:t>As the Q-values are updated and become more accurate, the Boltzmann distribution adjusts the probabilities of selecting actions accordingly. This adaptiveness helps in stabilizing the learning process as the policy evolves over time.</a:t>
            </a:r>
            <a:r>
              <a:rPr lang="en-SG" sz="800" b="1" dirty="0">
                <a:latin typeface="+mn-lt"/>
              </a:rPr>
              <a:t>How</a:t>
            </a:r>
            <a:endParaRPr lang="en-SG" sz="800" dirty="0">
              <a:latin typeface="+mn-lt"/>
            </a:endParaRPr>
          </a:p>
        </p:txBody>
      </p:sp>
      <p:sp>
        <p:nvSpPr>
          <p:cNvPr id="250" name="Google Shape;250;p41"/>
          <p:cNvSpPr txBox="1">
            <a:spLocks noGrp="1"/>
          </p:cNvSpPr>
          <p:nvPr>
            <p:ph type="title"/>
          </p:nvPr>
        </p:nvSpPr>
        <p:spPr>
          <a:xfrm>
            <a:off x="715100" y="535000"/>
            <a:ext cx="7713900" cy="548700"/>
          </a:xfrm>
          <a:prstGeom prst="rect">
            <a:avLst/>
          </a:prstGeom>
        </p:spPr>
        <p:txBody>
          <a:bodyPr spcFirstLastPara="1" wrap="square" lIns="91425" tIns="91425" rIns="91425" bIns="91425" anchor="t" anchorCtr="0">
            <a:noAutofit/>
          </a:bodyPr>
          <a:lstStyle/>
          <a:p>
            <a:pPr lvl="0"/>
            <a:r>
              <a:rPr lang="en-SG" dirty="0" err="1">
                <a:latin typeface="+mn-lt"/>
              </a:rPr>
              <a:t>Boltzzman</a:t>
            </a:r>
            <a:r>
              <a:rPr lang="en-SG" dirty="0">
                <a:latin typeface="+mn-lt"/>
              </a:rPr>
              <a:t> Exploration Policy </a:t>
            </a:r>
            <a:r>
              <a:rPr lang="en-SG">
                <a:latin typeface="+mn-lt"/>
              </a:rPr>
              <a:t>pt2</a:t>
            </a:r>
            <a:endParaRPr lang="en-SG" dirty="0">
              <a:latin typeface="+mn-lt"/>
            </a:endParaRPr>
          </a:p>
        </p:txBody>
      </p:sp>
      <p:pic>
        <p:nvPicPr>
          <p:cNvPr id="2" name="Picture 1">
            <a:extLst>
              <a:ext uri="{FF2B5EF4-FFF2-40B4-BE49-F238E27FC236}">
                <a16:creationId xmlns:a16="http://schemas.microsoft.com/office/drawing/2014/main" id="{FC543B84-B741-3CAB-71E5-A1784F53677B}"/>
              </a:ext>
            </a:extLst>
          </p:cNvPr>
          <p:cNvPicPr>
            <a:picLocks noChangeAspect="1"/>
          </p:cNvPicPr>
          <p:nvPr/>
        </p:nvPicPr>
        <p:blipFill>
          <a:blip r:embed="rId3"/>
          <a:stretch>
            <a:fillRect/>
          </a:stretch>
        </p:blipFill>
        <p:spPr>
          <a:xfrm>
            <a:off x="6263129" y="1833662"/>
            <a:ext cx="2341713" cy="116731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80467637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50" name="Google Shape;250;p41"/>
          <p:cNvSpPr txBox="1">
            <a:spLocks noGrp="1"/>
          </p:cNvSpPr>
          <p:nvPr>
            <p:ph type="title"/>
          </p:nvPr>
        </p:nvSpPr>
        <p:spPr>
          <a:xfrm>
            <a:off x="715100" y="535000"/>
            <a:ext cx="7713900" cy="548700"/>
          </a:xfrm>
          <a:prstGeom prst="rect">
            <a:avLst/>
          </a:prstGeom>
        </p:spPr>
        <p:txBody>
          <a:bodyPr spcFirstLastPara="1" wrap="square" lIns="91425" tIns="91425" rIns="91425" bIns="91425" anchor="t" anchorCtr="0">
            <a:noAutofit/>
          </a:bodyPr>
          <a:lstStyle/>
          <a:p>
            <a:pPr lvl="0"/>
            <a:r>
              <a:rPr lang="en-SG" dirty="0" err="1">
                <a:latin typeface="+mn-lt"/>
              </a:rPr>
              <a:t>Boltzzman</a:t>
            </a:r>
            <a:r>
              <a:rPr lang="en-SG" dirty="0">
                <a:latin typeface="+mn-lt"/>
              </a:rPr>
              <a:t> Exploration Policy evaluation</a:t>
            </a:r>
          </a:p>
        </p:txBody>
      </p:sp>
      <p:sp>
        <p:nvSpPr>
          <p:cNvPr id="9" name="Google Shape;249;p41">
            <a:extLst>
              <a:ext uri="{FF2B5EF4-FFF2-40B4-BE49-F238E27FC236}">
                <a16:creationId xmlns:a16="http://schemas.microsoft.com/office/drawing/2014/main" id="{A47FA1E7-D886-8CE9-EBA6-D989089379CC}"/>
              </a:ext>
            </a:extLst>
          </p:cNvPr>
          <p:cNvSpPr txBox="1">
            <a:spLocks noGrp="1"/>
          </p:cNvSpPr>
          <p:nvPr>
            <p:ph type="subTitle" idx="1"/>
          </p:nvPr>
        </p:nvSpPr>
        <p:spPr>
          <a:xfrm>
            <a:off x="715100" y="1374615"/>
            <a:ext cx="4591338" cy="2030065"/>
          </a:xfrm>
          <a:prstGeom prst="rect">
            <a:avLst/>
          </a:prstGeom>
        </p:spPr>
        <p:txBody>
          <a:bodyPr spcFirstLastPara="1" wrap="square" lIns="91425" tIns="91425" rIns="91425" bIns="91425" anchor="t" anchorCtr="0">
            <a:noAutofit/>
          </a:bodyPr>
          <a:lstStyle/>
          <a:p>
            <a:pPr marL="0" lvl="0" indent="0"/>
            <a:r>
              <a:rPr lang="en-SG" sz="800">
                <a:latin typeface="+mn-lt"/>
              </a:rPr>
              <a:t>As seen from the GIF, the model is able to balance the pendulum effectively. When the pendulum reaches the upright position, the model consistently maintains its balance, demonstrating its ability to apply the correct amount of torque (Action) to keep the pendulum steady.</a:t>
            </a:r>
          </a:p>
          <a:p>
            <a:pPr marL="0" lvl="0" indent="0"/>
            <a:endParaRPr lang="en-SG" sz="800">
              <a:latin typeface="+mn-lt"/>
            </a:endParaRPr>
          </a:p>
          <a:p>
            <a:pPr marL="0" lvl="0" indent="0"/>
            <a:r>
              <a:rPr lang="en-SG" sz="800">
                <a:latin typeface="+mn-lt"/>
              </a:rPr>
              <a:t>In terms of stability after implementing the Boltzmann exploration policy, we can observe that while there are still spikes in the reward and moving average curves, these spikes are less frequent. This indicates a smoother and more stable learning process compared to earlier configurations.</a:t>
            </a:r>
          </a:p>
          <a:p>
            <a:pPr marL="0" lvl="0" indent="0"/>
            <a:endParaRPr lang="en-SG" sz="800">
              <a:latin typeface="+mn-lt"/>
            </a:endParaRPr>
          </a:p>
          <a:p>
            <a:pPr marL="0" lvl="0" indent="0"/>
            <a:r>
              <a:rPr lang="en-SG" sz="800">
                <a:latin typeface="+mn-lt"/>
              </a:rPr>
              <a:t>In terms of rewards, the model is able to achieve a reward of -200 and successfully balance the pendulum. The lower reward may be attributed to the initial starting position of the pendulum, which begins from a low position. This starting condition can negatively impact the initial reward, as the pendulum has to perform additional work to reach and maintain the balanced position.</a:t>
            </a:r>
            <a:endParaRPr lang="en-SG" sz="800" dirty="0">
              <a:latin typeface="+mn-lt"/>
            </a:endParaRPr>
          </a:p>
        </p:txBody>
      </p:sp>
      <p:pic>
        <p:nvPicPr>
          <p:cNvPr id="3" name="Picture 2">
            <a:extLst>
              <a:ext uri="{FF2B5EF4-FFF2-40B4-BE49-F238E27FC236}">
                <a16:creationId xmlns:a16="http://schemas.microsoft.com/office/drawing/2014/main" id="{FF92E27E-7F8B-C6D3-B3BB-78A3297AEC6C}"/>
              </a:ext>
            </a:extLst>
          </p:cNvPr>
          <p:cNvPicPr>
            <a:picLocks noChangeAspect="1"/>
          </p:cNvPicPr>
          <p:nvPr/>
        </p:nvPicPr>
        <p:blipFill>
          <a:blip r:embed="rId3"/>
          <a:stretch>
            <a:fillRect/>
          </a:stretch>
        </p:blipFill>
        <p:spPr>
          <a:xfrm>
            <a:off x="5931831" y="1304260"/>
            <a:ext cx="1826595" cy="103878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Picture 6">
            <a:extLst>
              <a:ext uri="{FF2B5EF4-FFF2-40B4-BE49-F238E27FC236}">
                <a16:creationId xmlns:a16="http://schemas.microsoft.com/office/drawing/2014/main" id="{B9358C0C-67D2-CFCF-2BC6-E272E792F80F}"/>
              </a:ext>
            </a:extLst>
          </p:cNvPr>
          <p:cNvPicPr>
            <a:picLocks noChangeAspect="1"/>
          </p:cNvPicPr>
          <p:nvPr/>
        </p:nvPicPr>
        <p:blipFill>
          <a:blip r:embed="rId4"/>
          <a:stretch>
            <a:fillRect/>
          </a:stretch>
        </p:blipFill>
        <p:spPr>
          <a:xfrm>
            <a:off x="5931831" y="2475792"/>
            <a:ext cx="1826595" cy="104868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29698" name="Picture 2">
            <a:extLst>
              <a:ext uri="{FF2B5EF4-FFF2-40B4-BE49-F238E27FC236}">
                <a16:creationId xmlns:a16="http://schemas.microsoft.com/office/drawing/2014/main" id="{1AD70AB2-5FB7-0455-78FD-FD1EE576BDD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69486" y="3657216"/>
            <a:ext cx="951284" cy="95128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862285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41"/>
          <p:cNvSpPr txBox="1">
            <a:spLocks noGrp="1"/>
          </p:cNvSpPr>
          <p:nvPr>
            <p:ph type="subTitle" idx="1"/>
          </p:nvPr>
        </p:nvSpPr>
        <p:spPr>
          <a:xfrm>
            <a:off x="716964" y="1515375"/>
            <a:ext cx="3550239" cy="2112750"/>
          </a:xfrm>
          <a:prstGeom prst="rect">
            <a:avLst/>
          </a:prstGeom>
        </p:spPr>
        <p:txBody>
          <a:bodyPr spcFirstLastPara="1" wrap="square" lIns="91425" tIns="91425" rIns="91425" bIns="91425" anchor="t" anchorCtr="0">
            <a:noAutofit/>
          </a:bodyPr>
          <a:lstStyle/>
          <a:p>
            <a:pPr marL="0" lvl="0" indent="0"/>
            <a:r>
              <a:rPr lang="en-US" sz="800" dirty="0">
                <a:latin typeface="+mn-lt"/>
              </a:rPr>
              <a:t>The Dueling DQN successfully balances the pendulum in 18 out of 20 trials, with rewards ranging from -6 to -1400. This indicates that the model is generally reliable in maintaining balance. However, the wide range of rewards suggests that the model might not have fully mastered all aspects of the environment yet. While the performance is consistent, further refinement could enhance the model's ability to handle various scenarios more effectively.</a:t>
            </a:r>
            <a:endParaRPr lang="en-SG" sz="800" dirty="0">
              <a:latin typeface="+mn-lt"/>
            </a:endParaRPr>
          </a:p>
        </p:txBody>
      </p:sp>
      <p:sp>
        <p:nvSpPr>
          <p:cNvPr id="250" name="Google Shape;250;p41"/>
          <p:cNvSpPr txBox="1">
            <a:spLocks noGrp="1"/>
          </p:cNvSpPr>
          <p:nvPr>
            <p:ph type="title"/>
          </p:nvPr>
        </p:nvSpPr>
        <p:spPr>
          <a:xfrm>
            <a:off x="715100" y="535000"/>
            <a:ext cx="4367703" cy="548700"/>
          </a:xfrm>
          <a:prstGeom prst="rect">
            <a:avLst/>
          </a:prstGeom>
        </p:spPr>
        <p:txBody>
          <a:bodyPr spcFirstLastPara="1" wrap="square" lIns="91425" tIns="91425" rIns="91425" bIns="91425" anchor="t" anchorCtr="0">
            <a:noAutofit/>
          </a:bodyPr>
          <a:lstStyle/>
          <a:p>
            <a:pPr lvl="0"/>
            <a:r>
              <a:rPr lang="en-SG" dirty="0">
                <a:latin typeface="+mn-lt"/>
              </a:rPr>
              <a:t>Testing the Best Dueling DQN Model Evaluation</a:t>
            </a:r>
          </a:p>
        </p:txBody>
      </p:sp>
      <p:pic>
        <p:nvPicPr>
          <p:cNvPr id="4" name="Picture 3">
            <a:extLst>
              <a:ext uri="{FF2B5EF4-FFF2-40B4-BE49-F238E27FC236}">
                <a16:creationId xmlns:a16="http://schemas.microsoft.com/office/drawing/2014/main" id="{1D404B5A-A81A-CC35-69AA-FA370EE45111}"/>
              </a:ext>
            </a:extLst>
          </p:cNvPr>
          <p:cNvPicPr>
            <a:picLocks noChangeAspect="1"/>
          </p:cNvPicPr>
          <p:nvPr/>
        </p:nvPicPr>
        <p:blipFill>
          <a:blip r:embed="rId3"/>
          <a:srcRect/>
          <a:stretch/>
        </p:blipFill>
        <p:spPr>
          <a:xfrm>
            <a:off x="6354929" y="2809108"/>
            <a:ext cx="1546939" cy="205121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AutoShape 2" descr="Image">
            <a:extLst>
              <a:ext uri="{FF2B5EF4-FFF2-40B4-BE49-F238E27FC236}">
                <a16:creationId xmlns:a16="http://schemas.microsoft.com/office/drawing/2014/main" id="{9B4218D4-3DEA-5714-E123-7102781C24AA}"/>
              </a:ext>
            </a:extLst>
          </p:cNvPr>
          <p:cNvSpPr>
            <a:spLocks noChangeAspect="1" noChangeArrowheads="1"/>
          </p:cNvSpPr>
          <p:nvPr/>
        </p:nvSpPr>
        <p:spPr bwMode="auto">
          <a:xfrm>
            <a:off x="4419603" y="2182842"/>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SG"/>
          </a:p>
        </p:txBody>
      </p:sp>
      <p:sp>
        <p:nvSpPr>
          <p:cNvPr id="6" name="AutoShape 4" descr="Image">
            <a:extLst>
              <a:ext uri="{FF2B5EF4-FFF2-40B4-BE49-F238E27FC236}">
                <a16:creationId xmlns:a16="http://schemas.microsoft.com/office/drawing/2014/main" id="{3CDF67EF-76CC-486D-0AB5-5365255BD730}"/>
              </a:ext>
            </a:extLst>
          </p:cNvPr>
          <p:cNvSpPr>
            <a:spLocks noChangeAspect="1" noChangeArrowheads="1"/>
          </p:cNvSpPr>
          <p:nvPr/>
        </p:nvSpPr>
        <p:spPr bwMode="auto">
          <a:xfrm>
            <a:off x="4572003" y="2335242"/>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SG"/>
          </a:p>
        </p:txBody>
      </p:sp>
      <p:sp>
        <p:nvSpPr>
          <p:cNvPr id="7" name="AutoShape 6" descr="Image">
            <a:extLst>
              <a:ext uri="{FF2B5EF4-FFF2-40B4-BE49-F238E27FC236}">
                <a16:creationId xmlns:a16="http://schemas.microsoft.com/office/drawing/2014/main" id="{AA072DDE-F17E-092A-3164-47A6417E6586}"/>
              </a:ext>
            </a:extLst>
          </p:cNvPr>
          <p:cNvSpPr>
            <a:spLocks noChangeAspect="1" noChangeArrowheads="1"/>
          </p:cNvSpPr>
          <p:nvPr/>
        </p:nvSpPr>
        <p:spPr bwMode="auto">
          <a:xfrm>
            <a:off x="4724402" y="2487641"/>
            <a:ext cx="1604659" cy="160465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SG"/>
          </a:p>
        </p:txBody>
      </p:sp>
      <p:pic>
        <p:nvPicPr>
          <p:cNvPr id="2" name="Picture 1">
            <a:extLst>
              <a:ext uri="{FF2B5EF4-FFF2-40B4-BE49-F238E27FC236}">
                <a16:creationId xmlns:a16="http://schemas.microsoft.com/office/drawing/2014/main" id="{7A81F8D9-6943-5BC6-4089-3BE2417BFA72}"/>
              </a:ext>
            </a:extLst>
          </p:cNvPr>
          <p:cNvPicPr>
            <a:picLocks noChangeAspect="1"/>
          </p:cNvPicPr>
          <p:nvPr/>
        </p:nvPicPr>
        <p:blipFill>
          <a:blip r:embed="rId4"/>
          <a:srcRect/>
          <a:stretch/>
        </p:blipFill>
        <p:spPr>
          <a:xfrm>
            <a:off x="5278200" y="419763"/>
            <a:ext cx="881332" cy="444055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Picture 7">
            <a:extLst>
              <a:ext uri="{FF2B5EF4-FFF2-40B4-BE49-F238E27FC236}">
                <a16:creationId xmlns:a16="http://schemas.microsoft.com/office/drawing/2014/main" id="{4C60E16F-3EB9-0A97-620F-31152D105A83}"/>
              </a:ext>
            </a:extLst>
          </p:cNvPr>
          <p:cNvPicPr>
            <a:picLocks noChangeAspect="1"/>
          </p:cNvPicPr>
          <p:nvPr/>
        </p:nvPicPr>
        <p:blipFill>
          <a:blip r:embed="rId5"/>
          <a:stretch>
            <a:fillRect/>
          </a:stretch>
        </p:blipFill>
        <p:spPr>
          <a:xfrm>
            <a:off x="6329061" y="1273855"/>
            <a:ext cx="2568216" cy="133780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408649820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41"/>
          <p:cNvSpPr txBox="1">
            <a:spLocks noGrp="1"/>
          </p:cNvSpPr>
          <p:nvPr>
            <p:ph type="subTitle" idx="1"/>
          </p:nvPr>
        </p:nvSpPr>
        <p:spPr>
          <a:xfrm>
            <a:off x="715100" y="1083700"/>
            <a:ext cx="5354960" cy="3862815"/>
          </a:xfrm>
          <a:prstGeom prst="rect">
            <a:avLst/>
          </a:prstGeom>
        </p:spPr>
        <p:txBody>
          <a:bodyPr spcFirstLastPara="1" wrap="square" lIns="91425" tIns="91425" rIns="91425" bIns="91425" anchor="t" anchorCtr="0">
            <a:noAutofit/>
          </a:bodyPr>
          <a:lstStyle/>
          <a:p>
            <a:pPr marL="0" lvl="0" indent="0"/>
            <a:r>
              <a:rPr lang="en-SG" sz="800" b="1" dirty="0">
                <a:latin typeface="+mn-lt"/>
              </a:rPr>
              <a:t>What is DDPG</a:t>
            </a:r>
          </a:p>
          <a:p>
            <a:pPr marL="171450" lvl="0" indent="-171450">
              <a:buFont typeface="Arial" panose="020B0604020202020204" pitchFamily="34" charset="0"/>
              <a:buChar char="•"/>
            </a:pPr>
            <a:r>
              <a:rPr lang="en-SG" sz="800" dirty="0">
                <a:latin typeface="+mn-lt"/>
              </a:rPr>
              <a:t>Deep Deterministic Policy Gradient (DDPG) is a reinforcement learning algorithm tailored for continuous action spaces, such as those found in the pendulum problem (Pendulum-v0). Instead of generating probability distributions over actions like stochastic policies, DDPG utilizes a deterministic policy that directly outputs specific actions. This method generally involves deep neural networks to approximate both the policy function and the action-value function. By leveraging the Deterministic Policy Gradient theorem, the policy parameters are updated to increase the expected action-value.</a:t>
            </a:r>
          </a:p>
          <a:p>
            <a:pPr marL="0" lvl="0" indent="0"/>
            <a:endParaRPr lang="en-SG" sz="800" b="1" dirty="0">
              <a:latin typeface="+mn-lt"/>
            </a:endParaRPr>
          </a:p>
          <a:p>
            <a:pPr marL="0" lvl="0" indent="0"/>
            <a:r>
              <a:rPr lang="en-SG" sz="800" b="1" dirty="0">
                <a:latin typeface="+mn-lt"/>
              </a:rPr>
              <a:t>How DDPG Works</a:t>
            </a:r>
          </a:p>
          <a:p>
            <a:pPr marL="171450" lvl="0" indent="-171450">
              <a:buFont typeface="Arial" panose="020B0604020202020204" pitchFamily="34" charset="0"/>
              <a:buChar char="•"/>
            </a:pPr>
            <a:r>
              <a:rPr lang="en-SG" sz="800" dirty="0">
                <a:latin typeface="+mn-lt"/>
              </a:rPr>
              <a:t>The algorithm employs two neural networks: one to approximate the policy function, which takes observed states as inputs and produces corresponding actions, and another to estimate the action-value function, evaluating the quality of selected actions in given states.</a:t>
            </a:r>
          </a:p>
          <a:p>
            <a:pPr marL="171450" lvl="0" indent="-171450">
              <a:buFont typeface="Arial" panose="020B0604020202020204" pitchFamily="34" charset="0"/>
              <a:buChar char="•"/>
            </a:pPr>
            <a:r>
              <a:rPr lang="en-SG" sz="800" dirty="0">
                <a:latin typeface="+mn-lt"/>
              </a:rPr>
              <a:t>DDPG leverages the Deterministic Policy Gradient theorem to update policy parameters, providing a gradient expression for adjusting the policy network's weights towards higher expected action-value. To balance exploration and exploitation, the algorithm adds noise to selected actions during the exploration phase.</a:t>
            </a:r>
          </a:p>
          <a:p>
            <a:pPr marL="171450" lvl="0" indent="-171450">
              <a:buFont typeface="Arial" panose="020B0604020202020204" pitchFamily="34" charset="0"/>
              <a:buChar char="•"/>
            </a:pPr>
            <a:r>
              <a:rPr lang="en-SG" sz="800" dirty="0">
                <a:latin typeface="+mn-lt"/>
              </a:rPr>
              <a:t>Training involves using optimization methods like stochastic gradient descent to update both networks' parameters based on estimated gradients. The action-value function is refined to better approximate expected cumulative rewards, while the policy network is updated to generate actions that maximize the action-value. DPG's approach of directly outputting deterministic actions offers advantages in continuous domains and tends to have lower variance in gradient estimates compared to stochastic policies.</a:t>
            </a:r>
          </a:p>
          <a:p>
            <a:pPr marL="171450" lvl="0" indent="-171450">
              <a:buFont typeface="Arial" panose="020B0604020202020204" pitchFamily="34" charset="0"/>
              <a:buChar char="•"/>
            </a:pPr>
            <a:endParaRPr lang="en-SG" sz="800" dirty="0">
              <a:latin typeface="+mn-lt"/>
            </a:endParaRPr>
          </a:p>
          <a:p>
            <a:pPr marL="0" lvl="0" indent="0"/>
            <a:r>
              <a:rPr lang="en-SG" sz="800" b="1" dirty="0">
                <a:latin typeface="+mn-lt"/>
              </a:rPr>
              <a:t>The Actor Critic Architecture</a:t>
            </a:r>
          </a:p>
          <a:p>
            <a:pPr marL="171450" lvl="0" indent="-171450">
              <a:buFont typeface="Arial" panose="020B0604020202020204" pitchFamily="34" charset="0"/>
              <a:buChar char="•"/>
            </a:pPr>
            <a:r>
              <a:rPr lang="en-SG" sz="800" dirty="0">
                <a:latin typeface="+mn-lt"/>
              </a:rPr>
              <a:t>Actor: The actor is responsible for determining the actions to take given the current state. It represents a deterministic policy function, typically approximated by a deep neural network. This network takes the observed state as input and outputs a specific action directly.</a:t>
            </a:r>
          </a:p>
          <a:p>
            <a:pPr marL="171450" lvl="0" indent="-171450">
              <a:buFont typeface="Arial" panose="020B0604020202020204" pitchFamily="34" charset="0"/>
              <a:buChar char="•"/>
            </a:pPr>
            <a:r>
              <a:rPr lang="en-SG" sz="800" dirty="0">
                <a:latin typeface="+mn-lt"/>
              </a:rPr>
              <a:t>Critic: The critic evaluates the actions selected by the actor by estimating the action-value function Q(</a:t>
            </a:r>
            <a:r>
              <a:rPr lang="en-SG" sz="800" dirty="0" err="1">
                <a:latin typeface="+mn-lt"/>
              </a:rPr>
              <a:t>s,a</a:t>
            </a:r>
            <a:r>
              <a:rPr lang="en-SG" sz="800" dirty="0">
                <a:latin typeface="+mn-lt"/>
              </a:rPr>
              <a:t>). This function is also approximated by a deep neural network and is trained to predict the expected cumulative reward for taking a given action in a given state.</a:t>
            </a:r>
          </a:p>
        </p:txBody>
      </p:sp>
      <p:sp>
        <p:nvSpPr>
          <p:cNvPr id="250" name="Google Shape;250;p41"/>
          <p:cNvSpPr txBox="1">
            <a:spLocks noGrp="1"/>
          </p:cNvSpPr>
          <p:nvPr>
            <p:ph type="title"/>
          </p:nvPr>
        </p:nvSpPr>
        <p:spPr>
          <a:xfrm>
            <a:off x="715100" y="390752"/>
            <a:ext cx="7713900" cy="548700"/>
          </a:xfrm>
          <a:prstGeom prst="rect">
            <a:avLst/>
          </a:prstGeom>
        </p:spPr>
        <p:txBody>
          <a:bodyPr spcFirstLastPara="1" wrap="square" lIns="91425" tIns="91425" rIns="91425" bIns="91425" anchor="t" anchorCtr="0">
            <a:noAutofit/>
          </a:bodyPr>
          <a:lstStyle/>
          <a:p>
            <a:pPr lvl="0"/>
            <a:r>
              <a:rPr lang="en-SG" dirty="0">
                <a:latin typeface="+mn-lt"/>
              </a:rPr>
              <a:t>Deep Deterministic Policy Gradient (DDPG) pt1</a:t>
            </a:r>
          </a:p>
        </p:txBody>
      </p:sp>
      <p:pic>
        <p:nvPicPr>
          <p:cNvPr id="3" name="Picture 2">
            <a:extLst>
              <a:ext uri="{FF2B5EF4-FFF2-40B4-BE49-F238E27FC236}">
                <a16:creationId xmlns:a16="http://schemas.microsoft.com/office/drawing/2014/main" id="{4EF67223-75C8-07DB-B017-C62548C620B0}"/>
              </a:ext>
            </a:extLst>
          </p:cNvPr>
          <p:cNvPicPr>
            <a:picLocks noChangeAspect="1"/>
          </p:cNvPicPr>
          <p:nvPr/>
        </p:nvPicPr>
        <p:blipFill>
          <a:blip r:embed="rId3"/>
          <a:stretch>
            <a:fillRect/>
          </a:stretch>
        </p:blipFill>
        <p:spPr>
          <a:xfrm>
            <a:off x="7042390" y="2650640"/>
            <a:ext cx="929427" cy="219859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 name="Picture 3" descr="A diagram of a computer network&#10;&#10;Description automatically generated">
            <a:extLst>
              <a:ext uri="{FF2B5EF4-FFF2-40B4-BE49-F238E27FC236}">
                <a16:creationId xmlns:a16="http://schemas.microsoft.com/office/drawing/2014/main" id="{8DD96514-72A2-15D0-F315-490C46F92DA3}"/>
              </a:ext>
            </a:extLst>
          </p:cNvPr>
          <p:cNvPicPr>
            <a:picLocks noChangeAspect="1"/>
          </p:cNvPicPr>
          <p:nvPr/>
        </p:nvPicPr>
        <p:blipFill>
          <a:blip r:embed="rId4"/>
          <a:stretch>
            <a:fillRect/>
          </a:stretch>
        </p:blipFill>
        <p:spPr>
          <a:xfrm>
            <a:off x="6567567" y="1248366"/>
            <a:ext cx="1861333" cy="127428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08710257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41"/>
          <p:cNvSpPr txBox="1">
            <a:spLocks noGrp="1"/>
          </p:cNvSpPr>
          <p:nvPr>
            <p:ph type="subTitle" idx="1"/>
          </p:nvPr>
        </p:nvSpPr>
        <p:spPr>
          <a:xfrm>
            <a:off x="715100" y="963562"/>
            <a:ext cx="5267411" cy="2634129"/>
          </a:xfrm>
          <a:prstGeom prst="rect">
            <a:avLst/>
          </a:prstGeom>
        </p:spPr>
        <p:txBody>
          <a:bodyPr spcFirstLastPara="1" wrap="square" lIns="91425" tIns="91425" rIns="91425" bIns="91425" anchor="t" anchorCtr="0">
            <a:noAutofit/>
          </a:bodyPr>
          <a:lstStyle/>
          <a:p>
            <a:pPr marL="0" lvl="0" indent="0"/>
            <a:r>
              <a:rPr lang="en-US" sz="800" b="1" dirty="0">
                <a:latin typeface="+mn-lt"/>
              </a:rPr>
              <a:t>Training Process of DDPG</a:t>
            </a:r>
          </a:p>
          <a:p>
            <a:pPr marL="0" lvl="0" indent="0"/>
            <a:endParaRPr lang="en-US" sz="800" b="1" dirty="0">
              <a:latin typeface="+mn-lt"/>
            </a:endParaRPr>
          </a:p>
          <a:p>
            <a:pPr marL="0" lvl="0" indent="0"/>
            <a:r>
              <a:rPr lang="en-US" sz="800" dirty="0">
                <a:latin typeface="+mn-lt"/>
              </a:rPr>
              <a:t>The training process of Deep Deterministic Policy Gradient (DDPG) is an iterative procedure that integrates exploration, experience collection, and network updates. The agent initiates interaction with the environment by employing the OU process to introduce temporally correlated noise to the actor's output, thereby promoting exploration within the continuous action space. As the agent interacts, it stores experiences (state, action, reward, next state) in the replay buffer.</a:t>
            </a:r>
          </a:p>
          <a:p>
            <a:pPr marL="0" lvl="0" indent="0"/>
            <a:endParaRPr lang="en-US" sz="800" dirty="0">
              <a:latin typeface="+mn-lt"/>
            </a:endParaRPr>
          </a:p>
          <a:p>
            <a:pPr marL="0" lvl="0" indent="0"/>
            <a:r>
              <a:rPr lang="en-US" sz="800" dirty="0">
                <a:latin typeface="+mn-lt"/>
              </a:rPr>
              <a:t>During training, the agent samples a mini-batches of experiences from the replay buffer to perform network updates. These experiences are used to train the critic network by minimizing the loss between the predicted Q-values and the target Q-values. The target Q-values are computed using the target critic network and the Bellman equation, which helps provide stable targets for the Q-value updates.</a:t>
            </a:r>
          </a:p>
          <a:p>
            <a:pPr marL="0" lvl="0" indent="0"/>
            <a:endParaRPr lang="en-US" sz="800" dirty="0">
              <a:latin typeface="+mn-lt"/>
            </a:endParaRPr>
          </a:p>
          <a:p>
            <a:pPr marL="0" lvl="0" indent="0"/>
            <a:r>
              <a:rPr lang="en-US" sz="800" dirty="0">
                <a:latin typeface="+mn-lt"/>
              </a:rPr>
              <a:t>Simultaneously, the actor network is updated using the deterministic policy gradient. This gradient is calculated based on the Q-values predicted by the critic network for the actions selected by the actor. The actor’s policy is adjusted to maximize these Q-values, thereby enhancing its performance. The target networks are slowly updated from the main networks through a soft update mechanism, ensuring stability in the training process.</a:t>
            </a:r>
          </a:p>
        </p:txBody>
      </p:sp>
      <p:sp>
        <p:nvSpPr>
          <p:cNvPr id="250" name="Google Shape;250;p41"/>
          <p:cNvSpPr txBox="1">
            <a:spLocks noGrp="1"/>
          </p:cNvSpPr>
          <p:nvPr>
            <p:ph type="title"/>
          </p:nvPr>
        </p:nvSpPr>
        <p:spPr>
          <a:xfrm>
            <a:off x="715100" y="390752"/>
            <a:ext cx="8324848" cy="548700"/>
          </a:xfrm>
          <a:prstGeom prst="rect">
            <a:avLst/>
          </a:prstGeom>
        </p:spPr>
        <p:txBody>
          <a:bodyPr spcFirstLastPara="1" wrap="square" lIns="91425" tIns="91425" rIns="91425" bIns="91425" anchor="t" anchorCtr="0">
            <a:noAutofit/>
          </a:bodyPr>
          <a:lstStyle/>
          <a:p>
            <a:pPr lvl="0"/>
            <a:r>
              <a:rPr lang="en-SG" dirty="0">
                <a:latin typeface="+mn-lt"/>
              </a:rPr>
              <a:t>Deep Deterministic Policy Gradient (DDPG) pt2</a:t>
            </a:r>
          </a:p>
        </p:txBody>
      </p:sp>
      <p:pic>
        <p:nvPicPr>
          <p:cNvPr id="2" name="Picture 1">
            <a:extLst>
              <a:ext uri="{FF2B5EF4-FFF2-40B4-BE49-F238E27FC236}">
                <a16:creationId xmlns:a16="http://schemas.microsoft.com/office/drawing/2014/main" id="{81058A56-9BAE-35D9-0457-698AFC96EBC3}"/>
              </a:ext>
            </a:extLst>
          </p:cNvPr>
          <p:cNvPicPr>
            <a:picLocks noChangeAspect="1"/>
          </p:cNvPicPr>
          <p:nvPr/>
        </p:nvPicPr>
        <p:blipFill>
          <a:blip r:embed="rId3"/>
          <a:stretch>
            <a:fillRect/>
          </a:stretch>
        </p:blipFill>
        <p:spPr>
          <a:xfrm>
            <a:off x="7042390" y="2650640"/>
            <a:ext cx="929427" cy="219859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3" name="Picture 2" descr="A diagram of a computer network&#10;&#10;Description automatically generated">
            <a:extLst>
              <a:ext uri="{FF2B5EF4-FFF2-40B4-BE49-F238E27FC236}">
                <a16:creationId xmlns:a16="http://schemas.microsoft.com/office/drawing/2014/main" id="{ADE9FF6F-4ECF-00DA-BECB-8DEEE4B3B58A}"/>
              </a:ext>
            </a:extLst>
          </p:cNvPr>
          <p:cNvPicPr>
            <a:picLocks noChangeAspect="1"/>
          </p:cNvPicPr>
          <p:nvPr/>
        </p:nvPicPr>
        <p:blipFill>
          <a:blip r:embed="rId4"/>
          <a:stretch>
            <a:fillRect/>
          </a:stretch>
        </p:blipFill>
        <p:spPr>
          <a:xfrm>
            <a:off x="6567567" y="1248366"/>
            <a:ext cx="1861333" cy="127428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8394549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14" name="Google Shape;250;p41">
            <a:extLst>
              <a:ext uri="{FF2B5EF4-FFF2-40B4-BE49-F238E27FC236}">
                <a16:creationId xmlns:a16="http://schemas.microsoft.com/office/drawing/2014/main" id="{0B06F112-D2FE-3334-3329-8AE938D05612}"/>
              </a:ext>
            </a:extLst>
          </p:cNvPr>
          <p:cNvSpPr txBox="1">
            <a:spLocks noGrp="1"/>
          </p:cNvSpPr>
          <p:nvPr>
            <p:ph type="title"/>
          </p:nvPr>
        </p:nvSpPr>
        <p:spPr>
          <a:xfrm>
            <a:off x="0" y="0"/>
            <a:ext cx="8516532" cy="548700"/>
          </a:xfrm>
          <a:prstGeom prst="rect">
            <a:avLst/>
          </a:prstGeom>
        </p:spPr>
        <p:txBody>
          <a:bodyPr spcFirstLastPara="1" wrap="square" lIns="91425" tIns="91425" rIns="91425" bIns="91425" anchor="t" anchorCtr="0">
            <a:noAutofit/>
          </a:bodyPr>
          <a:lstStyle/>
          <a:p>
            <a:pPr lvl="0"/>
            <a:r>
              <a:rPr lang="en-US" dirty="0">
                <a:latin typeface="+mn-lt"/>
                <a:cs typeface="Calibri Light" panose="020F0302020204030204" pitchFamily="34" charset="0"/>
              </a:rPr>
              <a:t>Other Reinforcement Algorithm we tried (Double DQN)</a:t>
            </a:r>
            <a:endParaRPr lang="en-SG" dirty="0">
              <a:latin typeface="+mn-lt"/>
              <a:cs typeface="Calibri Light" panose="020F0302020204030204" pitchFamily="34" charset="0"/>
            </a:endParaRPr>
          </a:p>
        </p:txBody>
      </p:sp>
      <p:sp>
        <p:nvSpPr>
          <p:cNvPr id="3" name="AutoShape 3" descr="Getting Started With OpenAI Gym ..."/>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 name="Picture 1">
            <a:extLst>
              <a:ext uri="{FF2B5EF4-FFF2-40B4-BE49-F238E27FC236}">
                <a16:creationId xmlns:a16="http://schemas.microsoft.com/office/drawing/2014/main" id="{A770748F-D3CF-9AB9-1A01-FD5BECFD7449}"/>
              </a:ext>
            </a:extLst>
          </p:cNvPr>
          <p:cNvPicPr>
            <a:picLocks noChangeAspect="1"/>
          </p:cNvPicPr>
          <p:nvPr/>
        </p:nvPicPr>
        <p:blipFill>
          <a:blip r:embed="rId3"/>
          <a:stretch>
            <a:fillRect/>
          </a:stretch>
        </p:blipFill>
        <p:spPr>
          <a:xfrm>
            <a:off x="4916434" y="1166649"/>
            <a:ext cx="1802756" cy="103079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 name="Picture 3">
            <a:extLst>
              <a:ext uri="{FF2B5EF4-FFF2-40B4-BE49-F238E27FC236}">
                <a16:creationId xmlns:a16="http://schemas.microsoft.com/office/drawing/2014/main" id="{1504AFAB-198A-A645-AA8F-BE40BCE6FD18}"/>
              </a:ext>
            </a:extLst>
          </p:cNvPr>
          <p:cNvPicPr>
            <a:picLocks noChangeAspect="1"/>
          </p:cNvPicPr>
          <p:nvPr/>
        </p:nvPicPr>
        <p:blipFill>
          <a:blip r:embed="rId4"/>
          <a:stretch>
            <a:fillRect/>
          </a:stretch>
        </p:blipFill>
        <p:spPr>
          <a:xfrm>
            <a:off x="4916434" y="2383643"/>
            <a:ext cx="1802756" cy="99343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 name="Picture 2">
            <a:extLst>
              <a:ext uri="{FF2B5EF4-FFF2-40B4-BE49-F238E27FC236}">
                <a16:creationId xmlns:a16="http://schemas.microsoft.com/office/drawing/2014/main" id="{9E5FD499-E526-7C57-3965-DA6722EB7BE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47633" y="3614930"/>
            <a:ext cx="993434" cy="99343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6" name="Google Shape;250;p41">
            <a:extLst>
              <a:ext uri="{FF2B5EF4-FFF2-40B4-BE49-F238E27FC236}">
                <a16:creationId xmlns:a16="http://schemas.microsoft.com/office/drawing/2014/main" id="{891DE6EE-D3FF-B280-EC54-6A76007AEE0A}"/>
              </a:ext>
            </a:extLst>
          </p:cNvPr>
          <p:cNvSpPr txBox="1">
            <a:spLocks/>
          </p:cNvSpPr>
          <p:nvPr/>
        </p:nvSpPr>
        <p:spPr>
          <a:xfrm>
            <a:off x="56756" y="462964"/>
            <a:ext cx="4177861" cy="46039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500"/>
              <a:buFont typeface="Alexandria Medium"/>
              <a:buNone/>
              <a:defRPr sz="2500" b="0" i="0" u="none" strike="noStrike" cap="none">
                <a:solidFill>
                  <a:schemeClr val="dk1"/>
                </a:solidFill>
                <a:latin typeface="Alexandria Medium"/>
                <a:ea typeface="Alexandria Medium"/>
                <a:cs typeface="Alexandria Medium"/>
                <a:sym typeface="Alexandria Medium"/>
              </a:defRPr>
            </a:lvl1pPr>
            <a:lvl2pPr marR="0" lvl="1" algn="l" rtl="0">
              <a:lnSpc>
                <a:spcPct val="100000"/>
              </a:lnSpc>
              <a:spcBef>
                <a:spcPts val="0"/>
              </a:spcBef>
              <a:spcAft>
                <a:spcPts val="0"/>
              </a:spcAft>
              <a:buClr>
                <a:schemeClr val="dk1"/>
              </a:buClr>
              <a:buSzPts val="2500"/>
              <a:buFont typeface="Alexandria Medium"/>
              <a:buNone/>
              <a:defRPr sz="2500" b="0" i="0" u="none" strike="noStrike" cap="none">
                <a:solidFill>
                  <a:schemeClr val="dk1"/>
                </a:solidFill>
                <a:latin typeface="Alexandria Medium"/>
                <a:ea typeface="Alexandria Medium"/>
                <a:cs typeface="Alexandria Medium"/>
                <a:sym typeface="Alexandria Medium"/>
              </a:defRPr>
            </a:lvl2pPr>
            <a:lvl3pPr marR="0" lvl="2" algn="l" rtl="0">
              <a:lnSpc>
                <a:spcPct val="100000"/>
              </a:lnSpc>
              <a:spcBef>
                <a:spcPts val="0"/>
              </a:spcBef>
              <a:spcAft>
                <a:spcPts val="0"/>
              </a:spcAft>
              <a:buClr>
                <a:schemeClr val="dk1"/>
              </a:buClr>
              <a:buSzPts val="2500"/>
              <a:buFont typeface="Alexandria Medium"/>
              <a:buNone/>
              <a:defRPr sz="2500" b="0" i="0" u="none" strike="noStrike" cap="none">
                <a:solidFill>
                  <a:schemeClr val="dk1"/>
                </a:solidFill>
                <a:latin typeface="Alexandria Medium"/>
                <a:ea typeface="Alexandria Medium"/>
                <a:cs typeface="Alexandria Medium"/>
                <a:sym typeface="Alexandria Medium"/>
              </a:defRPr>
            </a:lvl3pPr>
            <a:lvl4pPr marR="0" lvl="3" algn="l" rtl="0">
              <a:lnSpc>
                <a:spcPct val="100000"/>
              </a:lnSpc>
              <a:spcBef>
                <a:spcPts val="0"/>
              </a:spcBef>
              <a:spcAft>
                <a:spcPts val="0"/>
              </a:spcAft>
              <a:buClr>
                <a:schemeClr val="dk1"/>
              </a:buClr>
              <a:buSzPts val="2500"/>
              <a:buFont typeface="Alexandria Medium"/>
              <a:buNone/>
              <a:defRPr sz="2500" b="0" i="0" u="none" strike="noStrike" cap="none">
                <a:solidFill>
                  <a:schemeClr val="dk1"/>
                </a:solidFill>
                <a:latin typeface="Alexandria Medium"/>
                <a:ea typeface="Alexandria Medium"/>
                <a:cs typeface="Alexandria Medium"/>
                <a:sym typeface="Alexandria Medium"/>
              </a:defRPr>
            </a:lvl4pPr>
            <a:lvl5pPr marR="0" lvl="4" algn="l" rtl="0">
              <a:lnSpc>
                <a:spcPct val="100000"/>
              </a:lnSpc>
              <a:spcBef>
                <a:spcPts val="0"/>
              </a:spcBef>
              <a:spcAft>
                <a:spcPts val="0"/>
              </a:spcAft>
              <a:buClr>
                <a:schemeClr val="dk1"/>
              </a:buClr>
              <a:buSzPts val="2500"/>
              <a:buFont typeface="Alexandria Medium"/>
              <a:buNone/>
              <a:defRPr sz="2500" b="0" i="0" u="none" strike="noStrike" cap="none">
                <a:solidFill>
                  <a:schemeClr val="dk1"/>
                </a:solidFill>
                <a:latin typeface="Alexandria Medium"/>
                <a:ea typeface="Alexandria Medium"/>
                <a:cs typeface="Alexandria Medium"/>
                <a:sym typeface="Alexandria Medium"/>
              </a:defRPr>
            </a:lvl5pPr>
            <a:lvl6pPr marR="0" lvl="5" algn="l" rtl="0">
              <a:lnSpc>
                <a:spcPct val="100000"/>
              </a:lnSpc>
              <a:spcBef>
                <a:spcPts val="0"/>
              </a:spcBef>
              <a:spcAft>
                <a:spcPts val="0"/>
              </a:spcAft>
              <a:buClr>
                <a:schemeClr val="dk1"/>
              </a:buClr>
              <a:buSzPts val="2500"/>
              <a:buFont typeface="Alexandria Medium"/>
              <a:buNone/>
              <a:defRPr sz="2500" b="0" i="0" u="none" strike="noStrike" cap="none">
                <a:solidFill>
                  <a:schemeClr val="dk1"/>
                </a:solidFill>
                <a:latin typeface="Alexandria Medium"/>
                <a:ea typeface="Alexandria Medium"/>
                <a:cs typeface="Alexandria Medium"/>
                <a:sym typeface="Alexandria Medium"/>
              </a:defRPr>
            </a:lvl6pPr>
            <a:lvl7pPr marR="0" lvl="6" algn="l" rtl="0">
              <a:lnSpc>
                <a:spcPct val="100000"/>
              </a:lnSpc>
              <a:spcBef>
                <a:spcPts val="0"/>
              </a:spcBef>
              <a:spcAft>
                <a:spcPts val="0"/>
              </a:spcAft>
              <a:buClr>
                <a:schemeClr val="dk1"/>
              </a:buClr>
              <a:buSzPts val="2500"/>
              <a:buFont typeface="Alexandria Medium"/>
              <a:buNone/>
              <a:defRPr sz="2500" b="0" i="0" u="none" strike="noStrike" cap="none">
                <a:solidFill>
                  <a:schemeClr val="dk1"/>
                </a:solidFill>
                <a:latin typeface="Alexandria Medium"/>
                <a:ea typeface="Alexandria Medium"/>
                <a:cs typeface="Alexandria Medium"/>
                <a:sym typeface="Alexandria Medium"/>
              </a:defRPr>
            </a:lvl7pPr>
            <a:lvl8pPr marR="0" lvl="7" algn="l" rtl="0">
              <a:lnSpc>
                <a:spcPct val="100000"/>
              </a:lnSpc>
              <a:spcBef>
                <a:spcPts val="0"/>
              </a:spcBef>
              <a:spcAft>
                <a:spcPts val="0"/>
              </a:spcAft>
              <a:buClr>
                <a:schemeClr val="dk1"/>
              </a:buClr>
              <a:buSzPts val="2500"/>
              <a:buFont typeface="Alexandria Medium"/>
              <a:buNone/>
              <a:defRPr sz="2500" b="0" i="0" u="none" strike="noStrike" cap="none">
                <a:solidFill>
                  <a:schemeClr val="dk1"/>
                </a:solidFill>
                <a:latin typeface="Alexandria Medium"/>
                <a:ea typeface="Alexandria Medium"/>
                <a:cs typeface="Alexandria Medium"/>
                <a:sym typeface="Alexandria Medium"/>
              </a:defRPr>
            </a:lvl8pPr>
            <a:lvl9pPr marR="0" lvl="8" algn="l" rtl="0">
              <a:lnSpc>
                <a:spcPct val="100000"/>
              </a:lnSpc>
              <a:spcBef>
                <a:spcPts val="0"/>
              </a:spcBef>
              <a:spcAft>
                <a:spcPts val="0"/>
              </a:spcAft>
              <a:buClr>
                <a:schemeClr val="dk1"/>
              </a:buClr>
              <a:buSzPts val="2500"/>
              <a:buFont typeface="Alexandria Medium"/>
              <a:buNone/>
              <a:defRPr sz="2500" b="0" i="0" u="none" strike="noStrike" cap="none">
                <a:solidFill>
                  <a:schemeClr val="dk1"/>
                </a:solidFill>
                <a:latin typeface="Alexandria Medium"/>
                <a:ea typeface="Alexandria Medium"/>
                <a:cs typeface="Alexandria Medium"/>
                <a:sym typeface="Alexandria Medium"/>
              </a:defRPr>
            </a:lvl9pPr>
          </a:lstStyle>
          <a:p>
            <a:r>
              <a:rPr lang="en-US" sz="1500" b="1" dirty="0">
                <a:latin typeface="+mn-lt"/>
                <a:cs typeface="Calibri Light" panose="020F0302020204030204" pitchFamily="34" charset="0"/>
              </a:rPr>
              <a:t>Process to obtain the best Double DQN</a:t>
            </a:r>
            <a:endParaRPr lang="en-SG" sz="1500" b="1" dirty="0">
              <a:latin typeface="+mn-lt"/>
              <a:cs typeface="Calibri Light" panose="020F0302020204030204" pitchFamily="34" charset="0"/>
            </a:endParaRPr>
          </a:p>
        </p:txBody>
      </p:sp>
      <p:sp>
        <p:nvSpPr>
          <p:cNvPr id="7" name="Google Shape;249;p41">
            <a:extLst>
              <a:ext uri="{FF2B5EF4-FFF2-40B4-BE49-F238E27FC236}">
                <a16:creationId xmlns:a16="http://schemas.microsoft.com/office/drawing/2014/main" id="{52F8AF33-D158-12D9-E5CC-86F113DE2F08}"/>
              </a:ext>
            </a:extLst>
          </p:cNvPr>
          <p:cNvSpPr txBox="1">
            <a:spLocks/>
          </p:cNvSpPr>
          <p:nvPr/>
        </p:nvSpPr>
        <p:spPr>
          <a:xfrm>
            <a:off x="56756" y="923361"/>
            <a:ext cx="4177862" cy="318828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1pPr>
            <a:lvl2pPr marL="914400" marR="0" lvl="1"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2pPr>
            <a:lvl3pPr marL="1371600" marR="0" lvl="2"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3pPr>
            <a:lvl4pPr marL="1828800" marR="0" lvl="3"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4pPr>
            <a:lvl5pPr marL="2286000" marR="0" lvl="4"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5pPr>
            <a:lvl6pPr marL="2743200" marR="0" lvl="5"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6pPr>
            <a:lvl7pPr marL="3200400" marR="0" lvl="6"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7pPr>
            <a:lvl8pPr marL="3657600" marR="0" lvl="7"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8pPr>
            <a:lvl9pPr marL="4114800" marR="0" lvl="8"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9pPr>
          </a:lstStyle>
          <a:p>
            <a:pPr marL="0" indent="0"/>
            <a:r>
              <a:rPr lang="en-US" sz="1400" b="1" dirty="0">
                <a:latin typeface="+mn-lt"/>
                <a:cs typeface="Calibri Light" panose="020F0302020204030204" pitchFamily="34" charset="0"/>
              </a:rPr>
              <a:t>Base Model</a:t>
            </a:r>
          </a:p>
          <a:p>
            <a:pPr marL="0" indent="0"/>
            <a:endParaRPr lang="en-US" b="1" dirty="0">
              <a:latin typeface="+mn-lt"/>
              <a:cs typeface="Calibri Light" panose="020F0302020204030204" pitchFamily="34" charset="0"/>
            </a:endParaRPr>
          </a:p>
          <a:p>
            <a:pPr marL="0" indent="0"/>
            <a:r>
              <a:rPr lang="en-US" sz="1400" b="1" dirty="0">
                <a:latin typeface="+mn-lt"/>
                <a:cs typeface="Calibri Light" panose="020F0302020204030204" pitchFamily="34" charset="0"/>
              </a:rPr>
              <a:t>Gradient Clipping</a:t>
            </a:r>
          </a:p>
          <a:p>
            <a:pPr marL="0" indent="0"/>
            <a:r>
              <a:rPr lang="en-US" dirty="0">
                <a:latin typeface="+mn-lt"/>
                <a:cs typeface="Calibri Light" panose="020F0302020204030204" pitchFamily="34" charset="0"/>
              </a:rPr>
              <a:t>Gradient Clipping limits the magnitude of gradients during backpropagation to prevent excessively large updates. This technique improves training stability, especially in RL where large or exploding gradients can lead to unstable learning.</a:t>
            </a:r>
          </a:p>
          <a:p>
            <a:pPr marL="0" indent="0"/>
            <a:endParaRPr lang="en-US" dirty="0">
              <a:latin typeface="+mn-lt"/>
              <a:cs typeface="Calibri Light" panose="020F0302020204030204" pitchFamily="34" charset="0"/>
            </a:endParaRPr>
          </a:p>
          <a:p>
            <a:pPr marL="0" indent="0"/>
            <a:r>
              <a:rPr lang="en-US" dirty="0">
                <a:latin typeface="+mn-lt"/>
                <a:cs typeface="Calibri Light" panose="020F0302020204030204" pitchFamily="34" charset="0"/>
              </a:rPr>
              <a:t>By controlling gradient magnitudes, clipping ensures more stable and steady updates, reduces oscillations, and helps achieve faster, more reliable convergence.</a:t>
            </a:r>
          </a:p>
          <a:p>
            <a:pPr marL="0" indent="0"/>
            <a:endParaRPr lang="en-US" sz="1400" dirty="0">
              <a:latin typeface="+mn-lt"/>
              <a:cs typeface="Calibri Light" panose="020F0302020204030204" pitchFamily="34" charset="0"/>
            </a:endParaRPr>
          </a:p>
          <a:p>
            <a:pPr marL="0" indent="0"/>
            <a:r>
              <a:rPr lang="en-US" sz="1400" b="1" dirty="0">
                <a:latin typeface="+mn-lt"/>
                <a:cs typeface="Calibri Light" panose="020F0302020204030204" pitchFamily="34" charset="0"/>
              </a:rPr>
              <a:t>Prioritized Experience Replay</a:t>
            </a:r>
          </a:p>
          <a:p>
            <a:pPr marL="0" indent="0"/>
            <a:r>
              <a:rPr lang="en-US" dirty="0">
                <a:latin typeface="+mn-lt"/>
                <a:cs typeface="Calibri Light" panose="020F0302020204030204" pitchFamily="34" charset="0"/>
              </a:rPr>
              <a:t>Prioritized Memory improves experience replay by sampling transitions based on their importance. Higher-priority transitions are sampled more often, which enhances learning efficiency, exploration, and reduces overestimation bias. In Double DQN, it accelerates convergence and stabilizes training by focusing on critical experiences.</a:t>
            </a:r>
          </a:p>
        </p:txBody>
      </p:sp>
      <p:sp>
        <p:nvSpPr>
          <p:cNvPr id="8" name="TextBox 7">
            <a:extLst>
              <a:ext uri="{FF2B5EF4-FFF2-40B4-BE49-F238E27FC236}">
                <a16:creationId xmlns:a16="http://schemas.microsoft.com/office/drawing/2014/main" id="{CE6BE72B-03F0-324A-FE23-268C38E82541}"/>
              </a:ext>
            </a:extLst>
          </p:cNvPr>
          <p:cNvSpPr txBox="1"/>
          <p:nvPr/>
        </p:nvSpPr>
        <p:spPr>
          <a:xfrm>
            <a:off x="5036665" y="613205"/>
            <a:ext cx="2446323" cy="307777"/>
          </a:xfrm>
          <a:prstGeom prst="rect">
            <a:avLst/>
          </a:prstGeom>
          <a:noFill/>
        </p:spPr>
        <p:txBody>
          <a:bodyPr wrap="square">
            <a:spAutoFit/>
          </a:bodyPr>
          <a:lstStyle/>
          <a:p>
            <a:pPr marL="0" indent="0"/>
            <a:r>
              <a:rPr lang="en-US" sz="1400" b="1" dirty="0">
                <a:latin typeface="+mn-lt"/>
                <a:cs typeface="Calibri Light" panose="020F0302020204030204" pitchFamily="34" charset="0"/>
              </a:rPr>
              <a:t>Best Double DQN Results</a:t>
            </a:r>
          </a:p>
        </p:txBody>
      </p:sp>
      <p:cxnSp>
        <p:nvCxnSpPr>
          <p:cNvPr id="10" name="Straight Connector 9">
            <a:extLst>
              <a:ext uri="{FF2B5EF4-FFF2-40B4-BE49-F238E27FC236}">
                <a16:creationId xmlns:a16="http://schemas.microsoft.com/office/drawing/2014/main" id="{62F30961-1F82-7398-6C3A-0637B166F052}"/>
              </a:ext>
            </a:extLst>
          </p:cNvPr>
          <p:cNvCxnSpPr/>
          <p:nvPr/>
        </p:nvCxnSpPr>
        <p:spPr>
          <a:xfrm>
            <a:off x="4316599" y="722061"/>
            <a:ext cx="0" cy="4316598"/>
          </a:xfrm>
          <a:prstGeom prst="line">
            <a:avLst/>
          </a:prstGeom>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89861951-ED52-DE3E-0D36-005C7A9E4EA9}"/>
              </a:ext>
            </a:extLst>
          </p:cNvPr>
          <p:cNvPicPr>
            <a:picLocks noChangeAspect="1"/>
          </p:cNvPicPr>
          <p:nvPr/>
        </p:nvPicPr>
        <p:blipFill>
          <a:blip r:embed="rId6"/>
          <a:srcRect/>
          <a:stretch/>
        </p:blipFill>
        <p:spPr>
          <a:xfrm>
            <a:off x="7482988" y="693162"/>
            <a:ext cx="811380" cy="43454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96935304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41"/>
          <p:cNvSpPr txBox="1">
            <a:spLocks noGrp="1"/>
          </p:cNvSpPr>
          <p:nvPr>
            <p:ph type="subTitle" idx="1"/>
          </p:nvPr>
        </p:nvSpPr>
        <p:spPr>
          <a:xfrm>
            <a:off x="715100" y="1093939"/>
            <a:ext cx="5267411" cy="3113401"/>
          </a:xfrm>
          <a:prstGeom prst="rect">
            <a:avLst/>
          </a:prstGeom>
        </p:spPr>
        <p:txBody>
          <a:bodyPr spcFirstLastPara="1" wrap="square" lIns="91425" tIns="91425" rIns="91425" bIns="91425" anchor="t" anchorCtr="0">
            <a:noAutofit/>
          </a:bodyPr>
          <a:lstStyle/>
          <a:p>
            <a:pPr marL="0" lvl="0" indent="0"/>
            <a:r>
              <a:rPr lang="en-US" sz="800" b="1" dirty="0">
                <a:latin typeface="+mn-lt"/>
              </a:rPr>
              <a:t>What is Ornstein-</a:t>
            </a:r>
            <a:r>
              <a:rPr lang="en-US" sz="800" b="1" dirty="0" err="1">
                <a:latin typeface="+mn-lt"/>
              </a:rPr>
              <a:t>Uhlenbeck</a:t>
            </a:r>
            <a:r>
              <a:rPr lang="en-US" sz="800" b="1" dirty="0">
                <a:latin typeface="+mn-lt"/>
              </a:rPr>
              <a:t> Action Noise</a:t>
            </a:r>
          </a:p>
          <a:p>
            <a:pPr marL="171450" lvl="0" indent="-171450">
              <a:buFont typeface="Arial" panose="020B0604020202020204" pitchFamily="34" charset="0"/>
              <a:buChar char="•"/>
            </a:pPr>
            <a:r>
              <a:rPr lang="en-US" sz="800" dirty="0">
                <a:latin typeface="+mn-lt"/>
              </a:rPr>
              <a:t>Ornstein-</a:t>
            </a:r>
            <a:r>
              <a:rPr lang="en-US" sz="800" dirty="0" err="1">
                <a:latin typeface="+mn-lt"/>
              </a:rPr>
              <a:t>Uhlenbeck</a:t>
            </a:r>
            <a:r>
              <a:rPr lang="en-US" sz="800" dirty="0">
                <a:latin typeface="+mn-lt"/>
              </a:rPr>
              <a:t> (OU) action noise is a type of noise used in reinforcement learning, particularly in algorithms dealing with continuous action spaces, such as the Deep Deterministic Policy Gradient (DDPG). It is used to encourage exploration of the action space by adding noise to the actions taken by the agent.</a:t>
            </a:r>
          </a:p>
          <a:p>
            <a:pPr marL="171450" lvl="0" indent="-171450">
              <a:buFont typeface="Arial" panose="020B0604020202020204" pitchFamily="34" charset="0"/>
              <a:buChar char="•"/>
            </a:pPr>
            <a:endParaRPr lang="en-US" sz="800" dirty="0">
              <a:latin typeface="+mn-lt"/>
            </a:endParaRPr>
          </a:p>
          <a:p>
            <a:pPr marL="171450" lvl="0" indent="-171450">
              <a:buFont typeface="Arial" panose="020B0604020202020204" pitchFamily="34" charset="0"/>
              <a:buChar char="•"/>
            </a:pPr>
            <a:r>
              <a:rPr lang="en-US" sz="800" dirty="0">
                <a:latin typeface="+mn-lt"/>
              </a:rPr>
              <a:t>The OU process generates temporally correlated noise, which is useful in environments where the optimal policy requires smooth and continuous actions.</a:t>
            </a:r>
          </a:p>
          <a:p>
            <a:pPr marL="0" lvl="0" indent="0"/>
            <a:endParaRPr lang="en-SG" sz="800" b="1" dirty="0">
              <a:latin typeface="+mn-lt"/>
            </a:endParaRPr>
          </a:p>
          <a:p>
            <a:pPr marL="0" lvl="0" indent="0"/>
            <a:r>
              <a:rPr lang="en-US" sz="800" b="1" dirty="0">
                <a:latin typeface="+mn-lt"/>
              </a:rPr>
              <a:t>How Ornstein-</a:t>
            </a:r>
            <a:r>
              <a:rPr lang="en-US" sz="800" b="1" dirty="0" err="1">
                <a:latin typeface="+mn-lt"/>
              </a:rPr>
              <a:t>Uhlenbeck</a:t>
            </a:r>
            <a:r>
              <a:rPr lang="en-US" sz="800" b="1" dirty="0">
                <a:latin typeface="+mn-lt"/>
              </a:rPr>
              <a:t> Action Noise works</a:t>
            </a:r>
          </a:p>
          <a:p>
            <a:pPr marL="171450" lvl="0" indent="-171450">
              <a:buFont typeface="Arial" panose="020B0604020202020204" pitchFamily="34" charset="0"/>
              <a:buChar char="•"/>
            </a:pPr>
            <a:r>
              <a:rPr lang="en-US" sz="800" dirty="0">
                <a:latin typeface="+mn-lt"/>
              </a:rPr>
              <a:t>The OU process facilitates exploration in continuous action spaces by introducing structured randomness to the agent's actions, allowing it to systematically explore the action space while maintaining a degree of consistency in its </a:t>
            </a:r>
            <a:r>
              <a:rPr lang="en-US" sz="800" dirty="0" err="1">
                <a:latin typeface="+mn-lt"/>
              </a:rPr>
              <a:t>behaviour</a:t>
            </a:r>
            <a:r>
              <a:rPr lang="en-US" sz="800" dirty="0">
                <a:latin typeface="+mn-lt"/>
              </a:rPr>
              <a:t>. This approach is more efficient than randomly sampling actions from the entire action space, which can be ineffective in high-dimensional continuous spaces.</a:t>
            </a:r>
          </a:p>
          <a:p>
            <a:pPr marL="171450" lvl="0" indent="-171450">
              <a:buFont typeface="Arial" panose="020B0604020202020204" pitchFamily="34" charset="0"/>
              <a:buChar char="•"/>
            </a:pPr>
            <a:endParaRPr lang="en-US" sz="800" dirty="0">
              <a:latin typeface="+mn-lt"/>
            </a:endParaRPr>
          </a:p>
          <a:p>
            <a:pPr marL="171450" indent="-171450">
              <a:buFont typeface="Arial" panose="020B0604020202020204" pitchFamily="34" charset="0"/>
              <a:buChar char="•"/>
            </a:pPr>
            <a:r>
              <a:rPr lang="en-US" sz="800" b="1" dirty="0">
                <a:latin typeface="+mn-lt"/>
              </a:rPr>
              <a:t>Exploration VS exploitation</a:t>
            </a:r>
            <a:br>
              <a:rPr lang="en-US" sz="800" b="1" dirty="0">
                <a:latin typeface="+mn-lt"/>
              </a:rPr>
            </a:br>
            <a:r>
              <a:rPr lang="en-US" sz="800" dirty="0">
                <a:latin typeface="+mn-lt"/>
              </a:rPr>
              <a:t>The OU process facilitates Exploration and exploitation balance by gradually reducing the level of randomness as the agent's policy becomes more refined. Initially, the structured noise encourages extensive exploration of the action space, allowing the agent to discover and evaluate a variety of actions. As learning progresses and the agent gains more experience, the noise diminishes, enabling the agent to focus more on exploiting the actions that have proven effective. Thus, the OU process ensures that exploration is conducted in a systematic manner while progressively shifting the emphasis towards exploiting the learned policy.</a:t>
            </a:r>
          </a:p>
        </p:txBody>
      </p:sp>
      <p:sp>
        <p:nvSpPr>
          <p:cNvPr id="250" name="Google Shape;250;p41"/>
          <p:cNvSpPr txBox="1">
            <a:spLocks noGrp="1"/>
          </p:cNvSpPr>
          <p:nvPr>
            <p:ph type="title"/>
          </p:nvPr>
        </p:nvSpPr>
        <p:spPr>
          <a:xfrm>
            <a:off x="715100" y="390752"/>
            <a:ext cx="8324848" cy="548700"/>
          </a:xfrm>
          <a:prstGeom prst="rect">
            <a:avLst/>
          </a:prstGeom>
        </p:spPr>
        <p:txBody>
          <a:bodyPr spcFirstLastPara="1" wrap="square" lIns="91425" tIns="91425" rIns="91425" bIns="91425" anchor="t" anchorCtr="0">
            <a:noAutofit/>
          </a:bodyPr>
          <a:lstStyle/>
          <a:p>
            <a:pPr lvl="0"/>
            <a:r>
              <a:rPr lang="en-SG" dirty="0">
                <a:latin typeface="+mn-lt"/>
              </a:rPr>
              <a:t>Deep Deterministic Policy Gradient (DDPG) pt3</a:t>
            </a:r>
          </a:p>
        </p:txBody>
      </p:sp>
      <p:pic>
        <p:nvPicPr>
          <p:cNvPr id="2" name="Picture 1">
            <a:extLst>
              <a:ext uri="{FF2B5EF4-FFF2-40B4-BE49-F238E27FC236}">
                <a16:creationId xmlns:a16="http://schemas.microsoft.com/office/drawing/2014/main" id="{81058A56-9BAE-35D9-0457-698AFC96EBC3}"/>
              </a:ext>
            </a:extLst>
          </p:cNvPr>
          <p:cNvPicPr>
            <a:picLocks noChangeAspect="1"/>
          </p:cNvPicPr>
          <p:nvPr/>
        </p:nvPicPr>
        <p:blipFill>
          <a:blip r:embed="rId3"/>
          <a:stretch>
            <a:fillRect/>
          </a:stretch>
        </p:blipFill>
        <p:spPr>
          <a:xfrm>
            <a:off x="7042390" y="2650640"/>
            <a:ext cx="929427" cy="219859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3" name="Picture 2" descr="A diagram of a computer network&#10;&#10;Description automatically generated">
            <a:extLst>
              <a:ext uri="{FF2B5EF4-FFF2-40B4-BE49-F238E27FC236}">
                <a16:creationId xmlns:a16="http://schemas.microsoft.com/office/drawing/2014/main" id="{ADE9FF6F-4ECF-00DA-BECB-8DEEE4B3B58A}"/>
              </a:ext>
            </a:extLst>
          </p:cNvPr>
          <p:cNvPicPr>
            <a:picLocks noChangeAspect="1"/>
          </p:cNvPicPr>
          <p:nvPr/>
        </p:nvPicPr>
        <p:blipFill>
          <a:blip r:embed="rId4"/>
          <a:stretch>
            <a:fillRect/>
          </a:stretch>
        </p:blipFill>
        <p:spPr>
          <a:xfrm>
            <a:off x="6567567" y="1248366"/>
            <a:ext cx="1861333" cy="127428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66457557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41"/>
          <p:cNvSpPr txBox="1">
            <a:spLocks noGrp="1"/>
          </p:cNvSpPr>
          <p:nvPr>
            <p:ph type="subTitle" idx="1"/>
          </p:nvPr>
        </p:nvSpPr>
        <p:spPr>
          <a:xfrm>
            <a:off x="715100" y="1156658"/>
            <a:ext cx="4756809" cy="3333591"/>
          </a:xfrm>
          <a:prstGeom prst="rect">
            <a:avLst/>
          </a:prstGeom>
        </p:spPr>
        <p:txBody>
          <a:bodyPr spcFirstLastPara="1" wrap="square" lIns="91425" tIns="91425" rIns="91425" bIns="91425" anchor="t" anchorCtr="0">
            <a:noAutofit/>
          </a:bodyPr>
          <a:lstStyle/>
          <a:p>
            <a:pPr marL="0" lvl="0" indent="0"/>
            <a:r>
              <a:rPr lang="en-SG" sz="800">
                <a:latin typeface="+mn-lt"/>
              </a:rPr>
              <a:t>From the GIF, we can see that the model can balance the pendulum effectively. When the pendulum reaches the upright position, the DDPG model is able to maintain this position and prevent the pendulum from falling. This indicates that the model has successfully learned the optimal policy for applying the necessary torque to keep the pendulum balanced.</a:t>
            </a:r>
          </a:p>
          <a:p>
            <a:pPr marL="0" lvl="0" indent="0"/>
            <a:endParaRPr lang="en-SG" sz="800">
              <a:latin typeface="+mn-lt"/>
            </a:endParaRPr>
          </a:p>
          <a:p>
            <a:pPr marL="0" lvl="0" indent="0"/>
            <a:r>
              <a:rPr lang="en-SG" sz="800">
                <a:latin typeface="+mn-lt"/>
              </a:rPr>
              <a:t>The graph shows a consistent upward trend in the total reward per episode from the start until around episode 40. This indicates that the model is learning effectively and improving its performance over time.</a:t>
            </a:r>
          </a:p>
          <a:p>
            <a:pPr marL="0" lvl="0" indent="0"/>
            <a:endParaRPr lang="en-SG" sz="800">
              <a:latin typeface="+mn-lt"/>
            </a:endParaRPr>
          </a:p>
          <a:p>
            <a:pPr marL="0" lvl="0" indent="0"/>
            <a:r>
              <a:rPr lang="en-SG" sz="800">
                <a:latin typeface="+mn-lt"/>
              </a:rPr>
              <a:t>After episode 40, the reward curve flattens, suggesting that the model has reached a plateau in learning. The fluctuations in the rewards are minimal, indicating stable training without significant volatility.</a:t>
            </a:r>
          </a:p>
          <a:p>
            <a:pPr marL="0" lvl="0" indent="0"/>
            <a:endParaRPr lang="en-SG" sz="800">
              <a:latin typeface="+mn-lt"/>
            </a:endParaRPr>
          </a:p>
          <a:p>
            <a:pPr marL="0" lvl="0" indent="0"/>
            <a:r>
              <a:rPr lang="en-SG" sz="800">
                <a:latin typeface="+mn-lt"/>
              </a:rPr>
              <a:t>The moving average graph further confirms the stability of the model's performance. The moving average curve smooths out the episodic fluctuations and provides a clearer view of the overall trend.</a:t>
            </a:r>
          </a:p>
          <a:p>
            <a:pPr marL="0" lvl="0" indent="0"/>
            <a:endParaRPr lang="en-SG" sz="800">
              <a:latin typeface="+mn-lt"/>
            </a:endParaRPr>
          </a:p>
          <a:p>
            <a:pPr marL="0" lvl="0" indent="0"/>
            <a:r>
              <a:rPr lang="en-SG" sz="800">
                <a:latin typeface="+mn-lt"/>
              </a:rPr>
              <a:t>There is a steady increase in the moving average until around episode 40, after which it stabilizes, showing that the model has consistently achieved a certain level of performance.</a:t>
            </a:r>
          </a:p>
          <a:p>
            <a:pPr marL="0" lvl="0" indent="0"/>
            <a:endParaRPr lang="en-SG" sz="800">
              <a:latin typeface="+mn-lt"/>
            </a:endParaRPr>
          </a:p>
          <a:p>
            <a:pPr marL="0" lvl="0" indent="0"/>
            <a:r>
              <a:rPr lang="en-SG" sz="800">
                <a:latin typeface="+mn-lt"/>
              </a:rPr>
              <a:t>The highest rewards are observed around -200, which suggests that the model is not only balancing the pendulum but also maintaining it with fewer error.</a:t>
            </a:r>
          </a:p>
          <a:p>
            <a:pPr marL="0" lvl="0" indent="0"/>
            <a:endParaRPr lang="en-SG" sz="800">
              <a:latin typeface="+mn-lt"/>
            </a:endParaRPr>
          </a:p>
          <a:p>
            <a:pPr marL="0" lvl="0" indent="0"/>
            <a:r>
              <a:rPr lang="en-SG" sz="800">
                <a:latin typeface="+mn-lt"/>
              </a:rPr>
              <a:t>The range of rewards from -1400 to around -200 shows that the model has significantly improved from the initial episodes where the performance was suboptimal.</a:t>
            </a:r>
            <a:endParaRPr lang="en-SG" sz="800" dirty="0">
              <a:latin typeface="+mn-lt"/>
            </a:endParaRPr>
          </a:p>
        </p:txBody>
      </p:sp>
      <p:sp>
        <p:nvSpPr>
          <p:cNvPr id="250" name="Google Shape;250;p41"/>
          <p:cNvSpPr txBox="1">
            <a:spLocks noGrp="1"/>
          </p:cNvSpPr>
          <p:nvPr>
            <p:ph type="title"/>
          </p:nvPr>
        </p:nvSpPr>
        <p:spPr>
          <a:xfrm>
            <a:off x="715100" y="535000"/>
            <a:ext cx="8148274" cy="548700"/>
          </a:xfrm>
          <a:prstGeom prst="rect">
            <a:avLst/>
          </a:prstGeom>
        </p:spPr>
        <p:txBody>
          <a:bodyPr spcFirstLastPara="1" wrap="square" lIns="91425" tIns="91425" rIns="91425" bIns="91425" anchor="t" anchorCtr="0">
            <a:noAutofit/>
          </a:bodyPr>
          <a:lstStyle/>
          <a:p>
            <a:pPr lvl="0"/>
            <a:r>
              <a:rPr lang="en-SG" dirty="0">
                <a:latin typeface="+mn-lt"/>
              </a:rPr>
              <a:t>Deep Deterministic Policy Gradient (DDPG) evaluation</a:t>
            </a:r>
          </a:p>
        </p:txBody>
      </p:sp>
      <p:pic>
        <p:nvPicPr>
          <p:cNvPr id="32770" name="Picture 2">
            <a:extLst>
              <a:ext uri="{FF2B5EF4-FFF2-40B4-BE49-F238E27FC236}">
                <a16:creationId xmlns:a16="http://schemas.microsoft.com/office/drawing/2014/main" id="{A4B97FC4-CD35-6834-8C04-595EFF8E4B68}"/>
              </a:ext>
            </a:extLst>
          </p:cNvPr>
          <p:cNvPicPr>
            <a:picLocks noChangeAspect="1" noChangeArrowheads="1"/>
          </p:cNvPicPr>
          <p:nvPr/>
        </p:nvPicPr>
        <p:blipFill>
          <a:blip r:embed="rId3"/>
          <a:srcRect/>
          <a:stretch/>
        </p:blipFill>
        <p:spPr bwMode="auto">
          <a:xfrm>
            <a:off x="6619899" y="3754978"/>
            <a:ext cx="965876" cy="96587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7005804A-79E0-242A-7589-84D06CC5CD96}"/>
              </a:ext>
            </a:extLst>
          </p:cNvPr>
          <p:cNvPicPr>
            <a:picLocks noChangeAspect="1"/>
          </p:cNvPicPr>
          <p:nvPr/>
        </p:nvPicPr>
        <p:blipFill>
          <a:blip r:embed="rId4"/>
          <a:srcRect/>
          <a:stretch/>
        </p:blipFill>
        <p:spPr>
          <a:xfrm>
            <a:off x="6073264" y="1156703"/>
            <a:ext cx="2152262" cy="108376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 name="Picture 3">
            <a:extLst>
              <a:ext uri="{FF2B5EF4-FFF2-40B4-BE49-F238E27FC236}">
                <a16:creationId xmlns:a16="http://schemas.microsoft.com/office/drawing/2014/main" id="{E59E7319-991D-EE81-ED08-4825BE6830C7}"/>
              </a:ext>
            </a:extLst>
          </p:cNvPr>
          <p:cNvPicPr>
            <a:picLocks noChangeAspect="1"/>
          </p:cNvPicPr>
          <p:nvPr/>
        </p:nvPicPr>
        <p:blipFill>
          <a:blip r:embed="rId5"/>
          <a:srcRect/>
          <a:stretch/>
        </p:blipFill>
        <p:spPr>
          <a:xfrm>
            <a:off x="6108334" y="2485695"/>
            <a:ext cx="2082123" cy="110068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425881443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41"/>
          <p:cNvSpPr txBox="1">
            <a:spLocks noGrp="1"/>
          </p:cNvSpPr>
          <p:nvPr>
            <p:ph type="subTitle" idx="1"/>
          </p:nvPr>
        </p:nvSpPr>
        <p:spPr>
          <a:xfrm>
            <a:off x="715100" y="1537978"/>
            <a:ext cx="3550239" cy="2112750"/>
          </a:xfrm>
          <a:prstGeom prst="rect">
            <a:avLst/>
          </a:prstGeom>
        </p:spPr>
        <p:txBody>
          <a:bodyPr spcFirstLastPara="1" wrap="square" lIns="91425" tIns="91425" rIns="91425" bIns="91425" anchor="t" anchorCtr="0">
            <a:noAutofit/>
          </a:bodyPr>
          <a:lstStyle/>
          <a:p>
            <a:pPr marL="0" lvl="0" indent="0"/>
            <a:r>
              <a:rPr lang="en-US" sz="800" dirty="0">
                <a:latin typeface="+mn-lt"/>
              </a:rPr>
              <a:t>The Dueling DQN successfully balances the pendulum in 18 out of 20 trials, with rewards ranging from -6 to -1400. This indicates that the model is generally reliable in maintaining balance. However, the wide range of rewards suggests that the model might not have fully mastered all aspects of the environment yet. While the performance is consistent, further refinement could enhance the model's ability to handle various scenarios more effectively.</a:t>
            </a:r>
            <a:endParaRPr lang="en-SG" sz="800" dirty="0">
              <a:latin typeface="+mn-lt"/>
            </a:endParaRPr>
          </a:p>
        </p:txBody>
      </p:sp>
      <p:sp>
        <p:nvSpPr>
          <p:cNvPr id="250" name="Google Shape;250;p41"/>
          <p:cNvSpPr txBox="1">
            <a:spLocks noGrp="1"/>
          </p:cNvSpPr>
          <p:nvPr>
            <p:ph type="title"/>
          </p:nvPr>
        </p:nvSpPr>
        <p:spPr>
          <a:xfrm>
            <a:off x="715100" y="535000"/>
            <a:ext cx="4367703" cy="548700"/>
          </a:xfrm>
          <a:prstGeom prst="rect">
            <a:avLst/>
          </a:prstGeom>
        </p:spPr>
        <p:txBody>
          <a:bodyPr spcFirstLastPara="1" wrap="square" lIns="91425" tIns="91425" rIns="91425" bIns="91425" anchor="t" anchorCtr="0">
            <a:noAutofit/>
          </a:bodyPr>
          <a:lstStyle/>
          <a:p>
            <a:pPr lvl="0"/>
            <a:r>
              <a:rPr lang="en-SG" dirty="0">
                <a:latin typeface="+mn-lt"/>
              </a:rPr>
              <a:t>Testing the Best DDPG Model Evaluation</a:t>
            </a:r>
          </a:p>
        </p:txBody>
      </p:sp>
      <p:pic>
        <p:nvPicPr>
          <p:cNvPr id="4" name="Picture 3">
            <a:extLst>
              <a:ext uri="{FF2B5EF4-FFF2-40B4-BE49-F238E27FC236}">
                <a16:creationId xmlns:a16="http://schemas.microsoft.com/office/drawing/2014/main" id="{1D404B5A-A81A-CC35-69AA-FA370EE45111}"/>
              </a:ext>
            </a:extLst>
          </p:cNvPr>
          <p:cNvPicPr>
            <a:picLocks noChangeAspect="1"/>
          </p:cNvPicPr>
          <p:nvPr/>
        </p:nvPicPr>
        <p:blipFill>
          <a:blip r:embed="rId3"/>
          <a:srcRect/>
          <a:stretch/>
        </p:blipFill>
        <p:spPr>
          <a:xfrm>
            <a:off x="6203112" y="2841189"/>
            <a:ext cx="1546939" cy="202795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AutoShape 2" descr="Image">
            <a:extLst>
              <a:ext uri="{FF2B5EF4-FFF2-40B4-BE49-F238E27FC236}">
                <a16:creationId xmlns:a16="http://schemas.microsoft.com/office/drawing/2014/main" id="{9B4218D4-3DEA-5714-E123-7102781C24AA}"/>
              </a:ext>
            </a:extLst>
          </p:cNvPr>
          <p:cNvSpPr>
            <a:spLocks noChangeAspect="1" noChangeArrowheads="1"/>
          </p:cNvSpPr>
          <p:nvPr/>
        </p:nvSpPr>
        <p:spPr bwMode="auto">
          <a:xfrm>
            <a:off x="4419603" y="2182842"/>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SG"/>
          </a:p>
        </p:txBody>
      </p:sp>
      <p:sp>
        <p:nvSpPr>
          <p:cNvPr id="6" name="AutoShape 4" descr="Image">
            <a:extLst>
              <a:ext uri="{FF2B5EF4-FFF2-40B4-BE49-F238E27FC236}">
                <a16:creationId xmlns:a16="http://schemas.microsoft.com/office/drawing/2014/main" id="{3CDF67EF-76CC-486D-0AB5-5365255BD730}"/>
              </a:ext>
            </a:extLst>
          </p:cNvPr>
          <p:cNvSpPr>
            <a:spLocks noChangeAspect="1" noChangeArrowheads="1"/>
          </p:cNvSpPr>
          <p:nvPr/>
        </p:nvSpPr>
        <p:spPr bwMode="auto">
          <a:xfrm>
            <a:off x="4572003" y="2335242"/>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SG"/>
          </a:p>
        </p:txBody>
      </p:sp>
      <p:sp>
        <p:nvSpPr>
          <p:cNvPr id="7" name="AutoShape 6" descr="Image">
            <a:extLst>
              <a:ext uri="{FF2B5EF4-FFF2-40B4-BE49-F238E27FC236}">
                <a16:creationId xmlns:a16="http://schemas.microsoft.com/office/drawing/2014/main" id="{AA072DDE-F17E-092A-3164-47A6417E6586}"/>
              </a:ext>
            </a:extLst>
          </p:cNvPr>
          <p:cNvSpPr>
            <a:spLocks noChangeAspect="1" noChangeArrowheads="1"/>
          </p:cNvSpPr>
          <p:nvPr/>
        </p:nvSpPr>
        <p:spPr bwMode="auto">
          <a:xfrm>
            <a:off x="4724402" y="2487641"/>
            <a:ext cx="1604659" cy="160465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SG"/>
          </a:p>
        </p:txBody>
      </p:sp>
      <p:pic>
        <p:nvPicPr>
          <p:cNvPr id="8" name="Picture 7">
            <a:extLst>
              <a:ext uri="{FF2B5EF4-FFF2-40B4-BE49-F238E27FC236}">
                <a16:creationId xmlns:a16="http://schemas.microsoft.com/office/drawing/2014/main" id="{77D1A479-328D-E23B-24D8-05A78E6BB50A}"/>
              </a:ext>
            </a:extLst>
          </p:cNvPr>
          <p:cNvPicPr>
            <a:picLocks noChangeAspect="1"/>
          </p:cNvPicPr>
          <p:nvPr/>
        </p:nvPicPr>
        <p:blipFill>
          <a:blip r:embed="rId4"/>
          <a:srcRect/>
          <a:stretch/>
        </p:blipFill>
        <p:spPr>
          <a:xfrm>
            <a:off x="6203112" y="1020534"/>
            <a:ext cx="2736631" cy="139090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2" name="Picture 1">
            <a:extLst>
              <a:ext uri="{FF2B5EF4-FFF2-40B4-BE49-F238E27FC236}">
                <a16:creationId xmlns:a16="http://schemas.microsoft.com/office/drawing/2014/main" id="{F8141C59-75EA-13D1-4210-36050FB0B144}"/>
              </a:ext>
            </a:extLst>
          </p:cNvPr>
          <p:cNvPicPr>
            <a:picLocks noChangeAspect="1"/>
          </p:cNvPicPr>
          <p:nvPr/>
        </p:nvPicPr>
        <p:blipFill>
          <a:blip r:embed="rId5"/>
          <a:srcRect/>
          <a:stretch/>
        </p:blipFill>
        <p:spPr>
          <a:xfrm>
            <a:off x="4876802" y="311730"/>
            <a:ext cx="902505" cy="465662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92620463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39"/>
          <p:cNvSpPr txBox="1">
            <a:spLocks noGrp="1"/>
          </p:cNvSpPr>
          <p:nvPr>
            <p:ph type="title"/>
          </p:nvPr>
        </p:nvSpPr>
        <p:spPr>
          <a:xfrm>
            <a:off x="717600" y="2520655"/>
            <a:ext cx="7708800" cy="125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mn-lt"/>
              </a:rPr>
              <a:t>Final Model</a:t>
            </a:r>
            <a:endParaRPr>
              <a:latin typeface="+mn-lt"/>
            </a:endParaRPr>
          </a:p>
        </p:txBody>
      </p:sp>
      <p:sp>
        <p:nvSpPr>
          <p:cNvPr id="235" name="Google Shape;235;p39"/>
          <p:cNvSpPr txBox="1">
            <a:spLocks noGrp="1"/>
          </p:cNvSpPr>
          <p:nvPr>
            <p:ph type="title" idx="2"/>
          </p:nvPr>
        </p:nvSpPr>
        <p:spPr>
          <a:xfrm>
            <a:off x="717600" y="1266855"/>
            <a:ext cx="7708800" cy="1253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mn-lt"/>
              </a:rPr>
              <a:t>05</a:t>
            </a:r>
            <a:endParaRPr>
              <a:latin typeface="+mn-lt"/>
            </a:endParaRPr>
          </a:p>
        </p:txBody>
      </p:sp>
      <p:cxnSp>
        <p:nvCxnSpPr>
          <p:cNvPr id="237" name="Google Shape;237;p39">
            <a:hlinkClick r:id="" action="ppaction://hlinkshowjump?jump=nextslide"/>
          </p:cNvPr>
          <p:cNvCxnSpPr/>
          <p:nvPr/>
        </p:nvCxnSpPr>
        <p:spPr>
          <a:xfrm>
            <a:off x="715100" y="729100"/>
            <a:ext cx="483300" cy="0"/>
          </a:xfrm>
          <a:prstGeom prst="straightConnector1">
            <a:avLst/>
          </a:prstGeom>
          <a:noFill/>
          <a:ln w="9525" cap="flat" cmpd="sng">
            <a:solidFill>
              <a:schemeClr val="dk1"/>
            </a:solidFill>
            <a:prstDash val="solid"/>
            <a:round/>
            <a:headEnd type="none" w="med" len="med"/>
            <a:tailEnd type="triangle" w="med" len="med"/>
          </a:ln>
        </p:spPr>
      </p:cxnSp>
    </p:spTree>
    <p:extLst>
      <p:ext uri="{BB962C8B-B14F-4D97-AF65-F5344CB8AC3E}">
        <p14:creationId xmlns:p14="http://schemas.microsoft.com/office/powerpoint/2010/main" val="387567951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50" name="Google Shape;250;p41"/>
          <p:cNvSpPr txBox="1">
            <a:spLocks noGrp="1"/>
          </p:cNvSpPr>
          <p:nvPr>
            <p:ph type="title"/>
          </p:nvPr>
        </p:nvSpPr>
        <p:spPr>
          <a:xfrm>
            <a:off x="339881" y="62035"/>
            <a:ext cx="7713900" cy="548700"/>
          </a:xfrm>
          <a:prstGeom prst="rect">
            <a:avLst/>
          </a:prstGeom>
        </p:spPr>
        <p:txBody>
          <a:bodyPr spcFirstLastPara="1" wrap="square" lIns="91425" tIns="91425" rIns="91425" bIns="91425" anchor="t" anchorCtr="0">
            <a:noAutofit/>
          </a:bodyPr>
          <a:lstStyle/>
          <a:p>
            <a:pPr lvl="0"/>
            <a:r>
              <a:rPr lang="en-SG" dirty="0">
                <a:latin typeface="+mn-lt"/>
              </a:rPr>
              <a:t>Final Model</a:t>
            </a:r>
          </a:p>
        </p:txBody>
      </p:sp>
      <p:pic>
        <p:nvPicPr>
          <p:cNvPr id="3" name="Picture 2">
            <a:extLst>
              <a:ext uri="{FF2B5EF4-FFF2-40B4-BE49-F238E27FC236}">
                <a16:creationId xmlns:a16="http://schemas.microsoft.com/office/drawing/2014/main" id="{E82A03C0-7245-BE61-12E3-844D5525C22B}"/>
              </a:ext>
            </a:extLst>
          </p:cNvPr>
          <p:cNvPicPr>
            <a:picLocks noChangeAspect="1"/>
          </p:cNvPicPr>
          <p:nvPr/>
        </p:nvPicPr>
        <p:blipFill>
          <a:blip r:embed="rId3"/>
          <a:stretch>
            <a:fillRect/>
          </a:stretch>
        </p:blipFill>
        <p:spPr>
          <a:xfrm>
            <a:off x="6300102" y="794932"/>
            <a:ext cx="2393421" cy="349013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Google Shape;249;p41">
            <a:extLst>
              <a:ext uri="{FF2B5EF4-FFF2-40B4-BE49-F238E27FC236}">
                <a16:creationId xmlns:a16="http://schemas.microsoft.com/office/drawing/2014/main" id="{9CBD0574-8FE9-8CC6-73E5-69F7FA608125}"/>
              </a:ext>
            </a:extLst>
          </p:cNvPr>
          <p:cNvSpPr txBox="1">
            <a:spLocks/>
          </p:cNvSpPr>
          <p:nvPr/>
        </p:nvSpPr>
        <p:spPr>
          <a:xfrm>
            <a:off x="306924" y="556970"/>
            <a:ext cx="5753341" cy="424265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1pPr>
            <a:lvl2pPr marL="914400" marR="0" lvl="1"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2pPr>
            <a:lvl3pPr marL="1371600" marR="0" lvl="2"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3pPr>
            <a:lvl4pPr marL="1828800" marR="0" lvl="3"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4pPr>
            <a:lvl5pPr marL="2286000" marR="0" lvl="4"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5pPr>
            <a:lvl6pPr marL="2743200" marR="0" lvl="5"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6pPr>
            <a:lvl7pPr marL="3200400" marR="0" lvl="6"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7pPr>
            <a:lvl8pPr marL="3657600" marR="0" lvl="7"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8pPr>
            <a:lvl9pPr marL="4114800" marR="0" lvl="8"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9pPr>
          </a:lstStyle>
          <a:p>
            <a:pPr marL="0" indent="0"/>
            <a:r>
              <a:rPr lang="en-US" sz="800" b="1">
                <a:latin typeface="+mn-lt"/>
                <a:cs typeface="Calibri Light" panose="020F0302020204030204" pitchFamily="34" charset="0"/>
              </a:rPr>
              <a:t>We have used the Exploration vs Exploitation</a:t>
            </a:r>
          </a:p>
          <a:p>
            <a:pPr marL="171450" indent="-171450">
              <a:buFont typeface="Arial" panose="020B0604020202020204" pitchFamily="34" charset="0"/>
              <a:buChar char="•"/>
            </a:pPr>
            <a:r>
              <a:rPr lang="en-US" sz="800">
                <a:latin typeface="+mn-lt"/>
                <a:cs typeface="Calibri Light" panose="020F0302020204030204" pitchFamily="34" charset="0"/>
              </a:rPr>
              <a:t>Uses epsilon to explore diverse actions early on and shift to exploiting the learned policy as training progresses, preventing suboptimal policies and stabilizing learning.</a:t>
            </a:r>
          </a:p>
          <a:p>
            <a:pPr marL="171450" indent="-171450">
              <a:buFont typeface="Arial" panose="020B0604020202020204" pitchFamily="34" charset="0"/>
              <a:buChar char="•"/>
            </a:pPr>
            <a:endParaRPr lang="en-US" sz="800">
              <a:latin typeface="+mn-lt"/>
              <a:cs typeface="Calibri Light" panose="020F0302020204030204" pitchFamily="34" charset="0"/>
            </a:endParaRPr>
          </a:p>
          <a:p>
            <a:pPr marL="0" indent="0"/>
            <a:r>
              <a:rPr lang="en-US" sz="800" b="1">
                <a:latin typeface="+mn-lt"/>
                <a:cs typeface="Calibri Light" panose="020F0302020204030204" pitchFamily="34" charset="0"/>
              </a:rPr>
              <a:t>We have used soft updates instead of hard updates</a:t>
            </a:r>
          </a:p>
          <a:p>
            <a:pPr marL="171450" indent="-171450">
              <a:buFont typeface="Arial" panose="020B0604020202020204" pitchFamily="34" charset="0"/>
              <a:buChar char="•"/>
            </a:pPr>
            <a:r>
              <a:rPr lang="en-US" sz="800">
                <a:latin typeface="+mn-lt"/>
                <a:cs typeface="Calibri Light" panose="020F0302020204030204" pitchFamily="34" charset="0"/>
              </a:rPr>
              <a:t>Gradually updates the target network's weights to prevent drastic changes in Q-values, leading to more stable and smooth convergence compared to hard updates.</a:t>
            </a:r>
          </a:p>
          <a:p>
            <a:pPr marL="0" indent="0"/>
            <a:endParaRPr lang="en-US" sz="800">
              <a:latin typeface="+mn-lt"/>
              <a:cs typeface="Calibri Light" panose="020F0302020204030204" pitchFamily="34" charset="0"/>
            </a:endParaRPr>
          </a:p>
          <a:p>
            <a:pPr marL="0" indent="0"/>
            <a:r>
              <a:rPr lang="en-US" sz="800" b="1">
                <a:latin typeface="+mn-lt"/>
                <a:cs typeface="Calibri Light" panose="020F0302020204030204" pitchFamily="34" charset="0"/>
              </a:rPr>
              <a:t>We have decreased number of episodes</a:t>
            </a:r>
          </a:p>
          <a:p>
            <a:pPr marL="171450" indent="-171450">
              <a:buFont typeface="Arial" panose="020B0604020202020204" pitchFamily="34" charset="0"/>
              <a:buChar char="•"/>
            </a:pPr>
            <a:r>
              <a:rPr lang="en-US" sz="800">
                <a:latin typeface="+mn-lt"/>
                <a:cs typeface="Calibri Light" panose="020F0302020204030204" pitchFamily="34" charset="0"/>
              </a:rPr>
              <a:t>Focuses on fewer episodes to improve learning quality and prevent overfitting, as performance stabilizes within the reduced number of episodes.</a:t>
            </a:r>
          </a:p>
          <a:p>
            <a:pPr marL="0" indent="0"/>
            <a:endParaRPr lang="en-US" sz="800">
              <a:latin typeface="+mn-lt"/>
              <a:cs typeface="Calibri Light" panose="020F0302020204030204" pitchFamily="34" charset="0"/>
            </a:endParaRPr>
          </a:p>
          <a:p>
            <a:pPr marL="0" indent="0"/>
            <a:r>
              <a:rPr lang="en-US" sz="800" b="1">
                <a:latin typeface="+mn-lt"/>
                <a:cs typeface="Calibri Light" panose="020F0302020204030204" pitchFamily="34" charset="0"/>
              </a:rPr>
              <a:t>We have Found the optimal value of tau to be at 0.01</a:t>
            </a:r>
          </a:p>
          <a:p>
            <a:pPr marL="171450" indent="-171450">
              <a:buFont typeface="Arial" panose="020B0604020202020204" pitchFamily="34" charset="0"/>
              <a:buChar char="•"/>
            </a:pPr>
            <a:r>
              <a:rPr lang="en-US" sz="800">
                <a:latin typeface="+mn-lt"/>
                <a:cs typeface="Calibri Light" panose="020F0302020204030204" pitchFamily="34" charset="0"/>
              </a:rPr>
              <a:t>Ensures smooth updates to the target network, reducing abrupt changes and contributing to stable learning.</a:t>
            </a:r>
          </a:p>
          <a:p>
            <a:pPr marL="0" indent="0"/>
            <a:endParaRPr lang="en-US" sz="800">
              <a:latin typeface="+mn-lt"/>
              <a:cs typeface="Calibri Light" panose="020F0302020204030204" pitchFamily="34" charset="0"/>
            </a:endParaRPr>
          </a:p>
          <a:p>
            <a:pPr marL="0" indent="0"/>
            <a:r>
              <a:rPr lang="en-US" sz="800" b="1">
                <a:latin typeface="+mn-lt"/>
                <a:cs typeface="Calibri Light" panose="020F0302020204030204" pitchFamily="34" charset="0"/>
              </a:rPr>
              <a:t>We have increased the number of dense neurons (128)</a:t>
            </a:r>
          </a:p>
          <a:p>
            <a:pPr marL="171450" indent="-171450">
              <a:buFont typeface="Arial" panose="020B0604020202020204" pitchFamily="34" charset="0"/>
              <a:buChar char="•"/>
            </a:pPr>
            <a:r>
              <a:rPr lang="en-US" sz="800">
                <a:latin typeface="+mn-lt"/>
                <a:cs typeface="Calibri Light" panose="020F0302020204030204" pitchFamily="34" charset="0"/>
              </a:rPr>
              <a:t>Enhances model capacity to capture complex patterns in the state-action space, leading to more accurate Q-function approximation and stable learning.</a:t>
            </a:r>
          </a:p>
          <a:p>
            <a:pPr marL="0" indent="0"/>
            <a:endParaRPr lang="en-US" sz="800">
              <a:latin typeface="+mn-lt"/>
              <a:cs typeface="Calibri Light" panose="020F0302020204030204" pitchFamily="34" charset="0"/>
            </a:endParaRPr>
          </a:p>
          <a:p>
            <a:pPr marL="0" indent="0"/>
            <a:r>
              <a:rPr lang="en-US" sz="800" b="1">
                <a:latin typeface="+mn-lt"/>
                <a:cs typeface="Calibri Light" panose="020F0302020204030204" pitchFamily="34" charset="0"/>
              </a:rPr>
              <a:t>We have found the optimal number of actions to be at 5</a:t>
            </a:r>
          </a:p>
          <a:p>
            <a:pPr marL="171450" indent="-171450">
              <a:buFont typeface="Arial" panose="020B0604020202020204" pitchFamily="34" charset="0"/>
              <a:buChar char="•"/>
            </a:pPr>
            <a:r>
              <a:rPr lang="en-US" sz="800">
                <a:latin typeface="+mn-lt"/>
                <a:cs typeface="Calibri Light" panose="020F0302020204030204" pitchFamily="34" charset="0"/>
              </a:rPr>
              <a:t>By optimizing the number of discrete actions to 5, we found a balance that provides sufficient granularity for the agent's decisions while maintaining computational efficiency.</a:t>
            </a:r>
          </a:p>
          <a:p>
            <a:pPr marL="0" indent="0"/>
            <a:endParaRPr lang="en-US" sz="800">
              <a:latin typeface="+mn-lt"/>
              <a:cs typeface="Calibri Light" panose="020F0302020204030204" pitchFamily="34" charset="0"/>
            </a:endParaRPr>
          </a:p>
          <a:p>
            <a:pPr marL="0" indent="0"/>
            <a:r>
              <a:rPr lang="en-US" sz="800" b="1">
                <a:latin typeface="+mn-lt"/>
                <a:cs typeface="Calibri Light" panose="020F0302020204030204" pitchFamily="34" charset="0"/>
              </a:rPr>
              <a:t>We have found the optimal value for Gamma to be at 0.98</a:t>
            </a:r>
          </a:p>
          <a:p>
            <a:pPr marL="171450" indent="-171450">
              <a:buFont typeface="Arial" panose="020B0604020202020204" pitchFamily="34" charset="0"/>
              <a:buChar char="•"/>
            </a:pPr>
            <a:r>
              <a:rPr lang="en-US" sz="800">
                <a:latin typeface="+mn-lt"/>
                <a:cs typeface="Calibri Light" panose="020F0302020204030204" pitchFamily="34" charset="0"/>
              </a:rPr>
              <a:t>Provides a good balance between immediate and future rewards, supporting stable and consistent training by avoiding extreme short-term or long-term reward biases.</a:t>
            </a:r>
          </a:p>
          <a:p>
            <a:pPr marL="0" indent="0"/>
            <a:endParaRPr lang="en-US" sz="800">
              <a:latin typeface="+mn-lt"/>
              <a:cs typeface="Calibri Light" panose="020F0302020204030204" pitchFamily="34" charset="0"/>
            </a:endParaRPr>
          </a:p>
          <a:p>
            <a:pPr marL="0" indent="0"/>
            <a:r>
              <a:rPr lang="en-US" sz="800" b="1">
                <a:latin typeface="+mn-lt"/>
                <a:cs typeface="Calibri Light" panose="020F0302020204030204" pitchFamily="34" charset="0"/>
              </a:rPr>
              <a:t>We have found the optimal value of learning rate at 0.01</a:t>
            </a:r>
          </a:p>
          <a:p>
            <a:pPr marL="171450" indent="-171450">
              <a:buFont typeface="Arial" panose="020B0604020202020204" pitchFamily="34" charset="0"/>
              <a:buChar char="•"/>
            </a:pPr>
            <a:r>
              <a:rPr lang="en-US" sz="800">
                <a:latin typeface="+mn-lt"/>
                <a:cs typeface="Calibri Light" panose="020F0302020204030204" pitchFamily="34" charset="0"/>
              </a:rPr>
              <a:t>Balances the speed and stability of learning, preventing issues from too high or too low rates and aiding in effective convergence.</a:t>
            </a:r>
            <a:endParaRPr lang="en-SG" sz="800">
              <a:latin typeface="+mn-lt"/>
              <a:cs typeface="Calibri Light" panose="020F0302020204030204" pitchFamily="34" charset="0"/>
            </a:endParaRPr>
          </a:p>
        </p:txBody>
      </p:sp>
    </p:spTree>
    <p:extLst>
      <p:ext uri="{BB962C8B-B14F-4D97-AF65-F5344CB8AC3E}">
        <p14:creationId xmlns:p14="http://schemas.microsoft.com/office/powerpoint/2010/main" val="190929198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41"/>
          <p:cNvSpPr txBox="1">
            <a:spLocks noGrp="1"/>
          </p:cNvSpPr>
          <p:nvPr>
            <p:ph type="subTitle" idx="1"/>
          </p:nvPr>
        </p:nvSpPr>
        <p:spPr>
          <a:xfrm>
            <a:off x="715100" y="1151794"/>
            <a:ext cx="4464979" cy="2437713"/>
          </a:xfrm>
          <a:prstGeom prst="rect">
            <a:avLst/>
          </a:prstGeom>
        </p:spPr>
        <p:txBody>
          <a:bodyPr spcFirstLastPara="1" wrap="square" lIns="91425" tIns="91425" rIns="91425" bIns="91425" anchor="t" anchorCtr="0">
            <a:noAutofit/>
          </a:bodyPr>
          <a:lstStyle/>
          <a:p>
            <a:pPr marL="0" lvl="0" indent="0"/>
            <a:r>
              <a:rPr lang="en-SG" sz="800" b="1" dirty="0">
                <a:latin typeface="+mn-lt"/>
              </a:rPr>
              <a:t>Reward Plot</a:t>
            </a:r>
          </a:p>
          <a:p>
            <a:pPr marL="0" lvl="0" indent="0"/>
            <a:r>
              <a:rPr lang="en-SG" sz="800" dirty="0">
                <a:latin typeface="+mn-lt"/>
              </a:rPr>
              <a:t>The graph shows a positive trend in total rewards as the number of episodes increases. Initially, the rewards are around -1650, but they improve over time, reaching approximately -3 by the end of the 25 episodes. This suggests that the model is learning and achieving higher rewards. Overall, the rewards earned seem to increase, indicating successful learning.</a:t>
            </a:r>
          </a:p>
          <a:p>
            <a:pPr marL="0" lvl="0" indent="0"/>
            <a:endParaRPr lang="en-SG" sz="800" dirty="0">
              <a:latin typeface="+mn-lt"/>
            </a:endParaRPr>
          </a:p>
          <a:p>
            <a:pPr marL="0" lvl="0" indent="0"/>
            <a:r>
              <a:rPr lang="en-SG" sz="800" dirty="0">
                <a:latin typeface="+mn-lt"/>
              </a:rPr>
              <a:t>While there are fluctuations in reward from episode to episode, the curve generally smooths out towards later episodes. This suggests that the model is stabilizing its performance. The fluctuations in reward from episode to episode suggest that the model is exploring different actions and strategies. This exploration is a critical part of the reinforcement learning process, as it allows the model to discover potentially better strategies rather than sticking to known, suboptimal ones. Overall, the model shows great stability; when the curve spikes, the fluctuations are not extreme, suggesting a stable learning process.</a:t>
            </a:r>
          </a:p>
          <a:p>
            <a:pPr marL="0" lvl="0" indent="0"/>
            <a:endParaRPr lang="en-SG" sz="800" dirty="0">
              <a:latin typeface="+mn-lt"/>
            </a:endParaRPr>
          </a:p>
          <a:p>
            <a:pPr marL="0" lvl="0" indent="0"/>
            <a:r>
              <a:rPr lang="en-SG" sz="800" dirty="0">
                <a:latin typeface="+mn-lt"/>
              </a:rPr>
              <a:t>In terms of learning speed, the model is able to find the optimal rewards (close to 0) in around 8 episodes.</a:t>
            </a:r>
          </a:p>
          <a:p>
            <a:pPr marL="0" lvl="0" indent="0"/>
            <a:endParaRPr lang="en-SG" sz="800" dirty="0">
              <a:latin typeface="+mn-lt"/>
            </a:endParaRPr>
          </a:p>
          <a:p>
            <a:pPr marL="0" lvl="0" indent="0"/>
            <a:r>
              <a:rPr lang="en-SG" sz="800" dirty="0">
                <a:latin typeface="+mn-lt"/>
              </a:rPr>
              <a:t>To conclude, the model achieves a good balance between learning speed and stability, consistently reaching optimal rewards while maintaining good stability.</a:t>
            </a:r>
          </a:p>
        </p:txBody>
      </p:sp>
      <p:sp>
        <p:nvSpPr>
          <p:cNvPr id="250" name="Google Shape;250;p41"/>
          <p:cNvSpPr txBox="1">
            <a:spLocks noGrp="1"/>
          </p:cNvSpPr>
          <p:nvPr>
            <p:ph type="title"/>
          </p:nvPr>
        </p:nvSpPr>
        <p:spPr>
          <a:xfrm>
            <a:off x="715100" y="535000"/>
            <a:ext cx="7713900" cy="548700"/>
          </a:xfrm>
          <a:prstGeom prst="rect">
            <a:avLst/>
          </a:prstGeom>
        </p:spPr>
        <p:txBody>
          <a:bodyPr spcFirstLastPara="1" wrap="square" lIns="91425" tIns="91425" rIns="91425" bIns="91425" anchor="t" anchorCtr="0">
            <a:noAutofit/>
          </a:bodyPr>
          <a:lstStyle/>
          <a:p>
            <a:pPr lvl="0"/>
            <a:r>
              <a:rPr lang="en-SG">
                <a:latin typeface="+mn-lt"/>
              </a:rPr>
              <a:t>Final Model evaluation</a:t>
            </a:r>
          </a:p>
        </p:txBody>
      </p:sp>
      <p:pic>
        <p:nvPicPr>
          <p:cNvPr id="4" name="Picture 3">
            <a:extLst>
              <a:ext uri="{FF2B5EF4-FFF2-40B4-BE49-F238E27FC236}">
                <a16:creationId xmlns:a16="http://schemas.microsoft.com/office/drawing/2014/main" id="{31A604AD-AF0B-F2F5-23AD-E658A1E2BF04}"/>
              </a:ext>
            </a:extLst>
          </p:cNvPr>
          <p:cNvPicPr>
            <a:picLocks noChangeAspect="1"/>
          </p:cNvPicPr>
          <p:nvPr/>
        </p:nvPicPr>
        <p:blipFill>
          <a:blip r:embed="rId3"/>
          <a:stretch>
            <a:fillRect/>
          </a:stretch>
        </p:blipFill>
        <p:spPr>
          <a:xfrm>
            <a:off x="5617723" y="1481830"/>
            <a:ext cx="3024853" cy="177763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416625454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41"/>
          <p:cNvSpPr txBox="1">
            <a:spLocks noGrp="1"/>
          </p:cNvSpPr>
          <p:nvPr>
            <p:ph type="subTitle" idx="1"/>
          </p:nvPr>
        </p:nvSpPr>
        <p:spPr>
          <a:xfrm>
            <a:off x="715100" y="1299224"/>
            <a:ext cx="4445523" cy="1707521"/>
          </a:xfrm>
          <a:prstGeom prst="rect">
            <a:avLst/>
          </a:prstGeom>
        </p:spPr>
        <p:txBody>
          <a:bodyPr spcFirstLastPara="1" wrap="square" lIns="91425" tIns="91425" rIns="91425" bIns="91425" anchor="t" anchorCtr="0">
            <a:noAutofit/>
          </a:bodyPr>
          <a:lstStyle/>
          <a:p>
            <a:pPr marL="0" lvl="0" indent="0"/>
            <a:r>
              <a:rPr lang="en-SG" sz="800" b="1" dirty="0">
                <a:latin typeface="+mn-lt"/>
              </a:rPr>
              <a:t>Moving Average</a:t>
            </a:r>
            <a:endParaRPr lang="en-SG" sz="800" dirty="0">
              <a:latin typeface="+mn-lt"/>
            </a:endParaRPr>
          </a:p>
          <a:p>
            <a:pPr marL="0" lvl="0" indent="0"/>
            <a:r>
              <a:rPr lang="en-SG" sz="800" dirty="0">
                <a:latin typeface="+mn-lt"/>
              </a:rPr>
              <a:t>The moving average curve shows a clear upward trend, indicating that the model is generally improving over time. This positive trend suggests that the agent is learning more effective strategies and consistently achieving higher rewards.</a:t>
            </a:r>
          </a:p>
          <a:p>
            <a:pPr marL="0" lvl="0" indent="0"/>
            <a:endParaRPr lang="en-SG" sz="800" dirty="0">
              <a:latin typeface="+mn-lt"/>
            </a:endParaRPr>
          </a:p>
          <a:p>
            <a:pPr marL="0" lvl="0" indent="0"/>
            <a:r>
              <a:rPr lang="en-SG" sz="800" dirty="0">
                <a:latin typeface="+mn-lt"/>
              </a:rPr>
              <a:t>While there are some minor fluctuations, the overall movement of the curve is smooth. This smoothness suggests that the model is not experiencing large swings in performance, which is a good indication of stability. The absence of large deviations or volatility in the curve implies that the learning process is steady, and the agent is refining its policies without frequent drastic changes. This consistent improvement and stability are key indicators of a successful training process.</a:t>
            </a:r>
          </a:p>
        </p:txBody>
      </p:sp>
      <p:sp>
        <p:nvSpPr>
          <p:cNvPr id="250" name="Google Shape;250;p41"/>
          <p:cNvSpPr txBox="1">
            <a:spLocks noGrp="1"/>
          </p:cNvSpPr>
          <p:nvPr>
            <p:ph type="title"/>
          </p:nvPr>
        </p:nvSpPr>
        <p:spPr>
          <a:xfrm>
            <a:off x="715100" y="535000"/>
            <a:ext cx="7713900" cy="548700"/>
          </a:xfrm>
          <a:prstGeom prst="rect">
            <a:avLst/>
          </a:prstGeom>
        </p:spPr>
        <p:txBody>
          <a:bodyPr spcFirstLastPara="1" wrap="square" lIns="91425" tIns="91425" rIns="91425" bIns="91425" anchor="t" anchorCtr="0">
            <a:noAutofit/>
          </a:bodyPr>
          <a:lstStyle/>
          <a:p>
            <a:pPr lvl="0"/>
            <a:r>
              <a:rPr lang="en-SG">
                <a:latin typeface="+mn-lt"/>
              </a:rPr>
              <a:t>Final Model evaluation</a:t>
            </a:r>
          </a:p>
        </p:txBody>
      </p:sp>
      <p:pic>
        <p:nvPicPr>
          <p:cNvPr id="2" name="Picture 1">
            <a:extLst>
              <a:ext uri="{FF2B5EF4-FFF2-40B4-BE49-F238E27FC236}">
                <a16:creationId xmlns:a16="http://schemas.microsoft.com/office/drawing/2014/main" id="{806BAE10-0644-ED31-6E04-BFBEE577FE2F}"/>
              </a:ext>
            </a:extLst>
          </p:cNvPr>
          <p:cNvPicPr>
            <a:picLocks noChangeAspect="1"/>
          </p:cNvPicPr>
          <p:nvPr/>
        </p:nvPicPr>
        <p:blipFill>
          <a:blip r:embed="rId3"/>
          <a:stretch>
            <a:fillRect/>
          </a:stretch>
        </p:blipFill>
        <p:spPr>
          <a:xfrm>
            <a:off x="5617723" y="1488717"/>
            <a:ext cx="3024853" cy="170752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82986985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41"/>
          <p:cNvSpPr txBox="1">
            <a:spLocks noGrp="1"/>
          </p:cNvSpPr>
          <p:nvPr>
            <p:ph type="subTitle" idx="1"/>
          </p:nvPr>
        </p:nvSpPr>
        <p:spPr>
          <a:xfrm>
            <a:off x="715100" y="1357010"/>
            <a:ext cx="4173049" cy="1031131"/>
          </a:xfrm>
          <a:prstGeom prst="rect">
            <a:avLst/>
          </a:prstGeom>
        </p:spPr>
        <p:txBody>
          <a:bodyPr spcFirstLastPara="1" wrap="square" lIns="91425" tIns="91425" rIns="91425" bIns="91425" anchor="t" anchorCtr="0">
            <a:noAutofit/>
          </a:bodyPr>
          <a:lstStyle/>
          <a:p>
            <a:pPr marL="0" lvl="0" indent="0"/>
            <a:r>
              <a:rPr lang="en-SG" sz="800" b="1" dirty="0">
                <a:latin typeface="+mn-lt"/>
              </a:rPr>
              <a:t>GIF of highest reward attempt	</a:t>
            </a:r>
          </a:p>
          <a:p>
            <a:pPr marL="0" lvl="0" indent="0"/>
            <a:r>
              <a:rPr lang="en-SG" sz="800" dirty="0">
                <a:latin typeface="+mn-lt"/>
              </a:rPr>
              <a:t>As observed in the GIF, the Deep Q-Network (DQN) effectively balances the pendulum. When the pendulum reaches the upright position, the DQN accurately selects and applies the necessary control actions to stabilize it, preventing it from falling. This shows that the DQN has successfully learned to approximate the optimal action-value function, allowing it to apply the correct torques to maintain the pendulum in an upright position.</a:t>
            </a:r>
          </a:p>
        </p:txBody>
      </p:sp>
      <p:sp>
        <p:nvSpPr>
          <p:cNvPr id="250" name="Google Shape;250;p41"/>
          <p:cNvSpPr txBox="1">
            <a:spLocks noGrp="1"/>
          </p:cNvSpPr>
          <p:nvPr>
            <p:ph type="title"/>
          </p:nvPr>
        </p:nvSpPr>
        <p:spPr>
          <a:xfrm>
            <a:off x="715100" y="535000"/>
            <a:ext cx="7713900" cy="548700"/>
          </a:xfrm>
          <a:prstGeom prst="rect">
            <a:avLst/>
          </a:prstGeom>
        </p:spPr>
        <p:txBody>
          <a:bodyPr spcFirstLastPara="1" wrap="square" lIns="91425" tIns="91425" rIns="91425" bIns="91425" anchor="t" anchorCtr="0">
            <a:noAutofit/>
          </a:bodyPr>
          <a:lstStyle/>
          <a:p>
            <a:pPr lvl="0"/>
            <a:r>
              <a:rPr lang="en-SG">
                <a:latin typeface="+mn-lt"/>
              </a:rPr>
              <a:t>Final Model evaluation</a:t>
            </a:r>
          </a:p>
        </p:txBody>
      </p:sp>
      <p:pic>
        <p:nvPicPr>
          <p:cNvPr id="1026" name="Picture 2">
            <a:extLst>
              <a:ext uri="{FF2B5EF4-FFF2-40B4-BE49-F238E27FC236}">
                <a16:creationId xmlns:a16="http://schemas.microsoft.com/office/drawing/2014/main" id="{1E8A8901-4808-ECCE-B87E-748B40397A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57125" y="1527244"/>
            <a:ext cx="2794291" cy="279429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540906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41"/>
          <p:cNvSpPr txBox="1">
            <a:spLocks noGrp="1"/>
          </p:cNvSpPr>
          <p:nvPr>
            <p:ph type="subTitle" idx="1"/>
          </p:nvPr>
        </p:nvSpPr>
        <p:spPr>
          <a:xfrm>
            <a:off x="715100" y="1284260"/>
            <a:ext cx="4800583" cy="2119455"/>
          </a:xfrm>
          <a:prstGeom prst="rect">
            <a:avLst/>
          </a:prstGeom>
        </p:spPr>
        <p:txBody>
          <a:bodyPr spcFirstLastPara="1" wrap="square" lIns="91425" tIns="91425" rIns="91425" bIns="91425" anchor="t" anchorCtr="0">
            <a:noAutofit/>
          </a:bodyPr>
          <a:lstStyle/>
          <a:p>
            <a:pPr marL="0" lvl="0" indent="0"/>
            <a:r>
              <a:rPr lang="en-SG" sz="800" dirty="0">
                <a:latin typeface="+mn-lt"/>
              </a:rPr>
              <a:t>We can see that after running the best model 20 times, it consistently balances the pendulum 100% of the time. This suggests that the model has achieved a high level of robustness and reliability in its control strategy. Its consistent performance indicates that the learned policy is well-generalized and effective across multiple trials, implying that the model has successfully converged to an optimal solution for balancing the pendulum. This level of performance also reflects the model's strong ability to handle the dynamics of the environment and make precise, stable control decisions. Furthermore, the consistent success across multiple runs indicates that balancing the pendulum is not due to luck, but rather a result of the model’s effective learning and reliable decision-making.</a:t>
            </a:r>
          </a:p>
          <a:p>
            <a:pPr marL="0" lvl="0" indent="0"/>
            <a:endParaRPr lang="en-SG" sz="800" dirty="0">
              <a:latin typeface="+mn-lt"/>
            </a:endParaRPr>
          </a:p>
          <a:p>
            <a:pPr marL="0" lvl="0" indent="0"/>
            <a:r>
              <a:rPr lang="en-SG" sz="800" dirty="0">
                <a:latin typeface="+mn-lt"/>
              </a:rPr>
              <a:t>We can also see that during these 20 trials, the model's rewards range from close to 0 to around -350. Rewards close to 0 indicate successful balancing, where the pendulum remains in the upright position for most of the time. On the other hand, rewards around -350 may suggest that when the pendulum's starting position is randomly selected and not upright, the model’s reward is adversely affected from the outset. However, despite the low rewards in some trials due to unfavourable starting positions, the model is still able to balance the pendulum effectively.</a:t>
            </a:r>
          </a:p>
        </p:txBody>
      </p:sp>
      <p:sp>
        <p:nvSpPr>
          <p:cNvPr id="250" name="Google Shape;250;p41"/>
          <p:cNvSpPr txBox="1">
            <a:spLocks noGrp="1"/>
          </p:cNvSpPr>
          <p:nvPr>
            <p:ph type="title"/>
          </p:nvPr>
        </p:nvSpPr>
        <p:spPr>
          <a:xfrm>
            <a:off x="715100" y="535000"/>
            <a:ext cx="7713900" cy="548700"/>
          </a:xfrm>
          <a:prstGeom prst="rect">
            <a:avLst/>
          </a:prstGeom>
        </p:spPr>
        <p:txBody>
          <a:bodyPr spcFirstLastPara="1" wrap="square" lIns="91425" tIns="91425" rIns="91425" bIns="91425" anchor="t" anchorCtr="0">
            <a:noAutofit/>
          </a:bodyPr>
          <a:lstStyle/>
          <a:p>
            <a:pPr lvl="0"/>
            <a:r>
              <a:rPr lang="en-SG">
                <a:latin typeface="+mn-lt"/>
              </a:rPr>
              <a:t>Running best weights</a:t>
            </a:r>
          </a:p>
        </p:txBody>
      </p:sp>
      <p:pic>
        <p:nvPicPr>
          <p:cNvPr id="3" name="Picture 2">
            <a:extLst>
              <a:ext uri="{FF2B5EF4-FFF2-40B4-BE49-F238E27FC236}">
                <a16:creationId xmlns:a16="http://schemas.microsoft.com/office/drawing/2014/main" id="{9E5B06BC-FDD1-CB87-4403-CDA0F6FF8EAF}"/>
              </a:ext>
            </a:extLst>
          </p:cNvPr>
          <p:cNvPicPr>
            <a:picLocks noChangeAspect="1"/>
          </p:cNvPicPr>
          <p:nvPr/>
        </p:nvPicPr>
        <p:blipFill>
          <a:blip r:embed="rId3"/>
          <a:srcRect/>
          <a:stretch/>
        </p:blipFill>
        <p:spPr>
          <a:xfrm>
            <a:off x="7461336" y="1510075"/>
            <a:ext cx="1265359" cy="166782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Picture 6">
            <a:extLst>
              <a:ext uri="{FF2B5EF4-FFF2-40B4-BE49-F238E27FC236}">
                <a16:creationId xmlns:a16="http://schemas.microsoft.com/office/drawing/2014/main" id="{4259F9D4-BA1F-00F0-9B66-1848E4820F33}"/>
              </a:ext>
            </a:extLst>
          </p:cNvPr>
          <p:cNvPicPr>
            <a:picLocks noChangeAspect="1"/>
          </p:cNvPicPr>
          <p:nvPr/>
        </p:nvPicPr>
        <p:blipFill>
          <a:blip r:embed="rId4"/>
          <a:srcRect/>
          <a:stretch/>
        </p:blipFill>
        <p:spPr>
          <a:xfrm>
            <a:off x="7063821" y="3604277"/>
            <a:ext cx="1950403" cy="110089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0" name="Picture 49">
            <a:extLst>
              <a:ext uri="{FF2B5EF4-FFF2-40B4-BE49-F238E27FC236}">
                <a16:creationId xmlns:a16="http://schemas.microsoft.com/office/drawing/2014/main" id="{FF81EE36-38F4-477D-2661-D56017057404}"/>
              </a:ext>
            </a:extLst>
          </p:cNvPr>
          <p:cNvPicPr>
            <a:picLocks noChangeAspect="1"/>
          </p:cNvPicPr>
          <p:nvPr/>
        </p:nvPicPr>
        <p:blipFill>
          <a:blip r:embed="rId5"/>
          <a:srcRect/>
          <a:stretch/>
        </p:blipFill>
        <p:spPr>
          <a:xfrm>
            <a:off x="5894265" y="327241"/>
            <a:ext cx="872294" cy="456296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72798546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41"/>
          <p:cNvSpPr txBox="1">
            <a:spLocks noGrp="1"/>
          </p:cNvSpPr>
          <p:nvPr>
            <p:ph type="subTitle" idx="1"/>
          </p:nvPr>
        </p:nvSpPr>
        <p:spPr>
          <a:xfrm>
            <a:off x="715100" y="1284260"/>
            <a:ext cx="6731423" cy="2119455"/>
          </a:xfrm>
          <a:prstGeom prst="rect">
            <a:avLst/>
          </a:prstGeom>
        </p:spPr>
        <p:txBody>
          <a:bodyPr spcFirstLastPara="1" wrap="square" lIns="91425" tIns="91425" rIns="91425" bIns="91425" anchor="t" anchorCtr="0">
            <a:noAutofit/>
          </a:bodyPr>
          <a:lstStyle/>
          <a:p>
            <a:pPr marL="0" lvl="0" indent="0"/>
            <a:r>
              <a:rPr lang="en-SG" sz="800" dirty="0">
                <a:latin typeface="+mn-lt"/>
              </a:rPr>
              <a:t>The Deep Q-Network (DQN) model for balancing a pendulum reveals a positive trend in its performance. The graph of total rewards shows an improvement over time, with initial rewards around -1650 gradually increasing to approximately -3 by the end of 25 episodes. This upward trend indicates that the model is learning effectively and achieving higher rewards.</a:t>
            </a:r>
          </a:p>
          <a:p>
            <a:pPr marL="0" lvl="0" indent="0"/>
            <a:endParaRPr lang="en-SG" sz="800" dirty="0">
              <a:latin typeface="+mn-lt"/>
            </a:endParaRPr>
          </a:p>
          <a:p>
            <a:pPr marL="0" lvl="0" indent="0"/>
            <a:r>
              <a:rPr lang="en-SG" sz="800" dirty="0">
                <a:latin typeface="+mn-lt"/>
              </a:rPr>
              <a:t>Despite some fluctuations in reward from episode to episode, the curve generally smooths out towards later episodes, suggesting that the model is stabilizing its performance. These fluctuations are a normal part of the reinforcement learning process, reflecting the model's exploration of different actions and strategies. This exploration helps the model discover better strategies and avoid suboptimal ones. Overall, the model demonstrates great stability, as the fluctuations are not extreme, indicating a stable learning process.</a:t>
            </a:r>
          </a:p>
          <a:p>
            <a:pPr marL="0" lvl="0" indent="0"/>
            <a:endParaRPr lang="en-SG" sz="800" dirty="0">
              <a:latin typeface="+mn-lt"/>
            </a:endParaRPr>
          </a:p>
          <a:p>
            <a:pPr marL="0" lvl="0" indent="0"/>
            <a:r>
              <a:rPr lang="en-SG" sz="800" dirty="0">
                <a:latin typeface="+mn-lt"/>
              </a:rPr>
              <a:t>In terms of learning speed, the model finds the optimal rewards (close to 0) in approximately 8 episodes, achieving a good balance between learning speed and stability. The moving average curve further supports this, showing a clear upward trend that suggests consistent improvement and effective learning over time.</a:t>
            </a:r>
          </a:p>
          <a:p>
            <a:pPr marL="0" lvl="0" indent="0"/>
            <a:endParaRPr lang="en-SG" sz="800" dirty="0">
              <a:latin typeface="+mn-lt"/>
            </a:endParaRPr>
          </a:p>
          <a:p>
            <a:pPr marL="0" lvl="0" indent="0"/>
            <a:r>
              <a:rPr lang="en-SG" sz="800" dirty="0">
                <a:latin typeface="+mn-lt"/>
              </a:rPr>
              <a:t>As observed in the GIF, the DQN effectively balances the pendulum by accurately selecting and applying the necessary control actions to maintain the pendulum in the upright position. This demonstrates that the model has successfully learned to approximate the optimal action-value function, allowing it to handle the dynamics of the environment effectively.</a:t>
            </a:r>
          </a:p>
          <a:p>
            <a:pPr marL="0" lvl="0" indent="0"/>
            <a:endParaRPr lang="en-SG" sz="800" dirty="0">
              <a:latin typeface="+mn-lt"/>
            </a:endParaRPr>
          </a:p>
          <a:p>
            <a:pPr marL="0" lvl="0" indent="0"/>
            <a:r>
              <a:rPr lang="en-SG" sz="800" dirty="0">
                <a:latin typeface="+mn-lt"/>
              </a:rPr>
              <a:t>After running the best model 20 times, it consistently balances the pendulum 100% of the time, reflecting a high level of robustness and reliability. This consistent performance indicates that the model has converged to an optimal solution and is not reliant on luck. Even though rewards in some trials range from close to 0 to around -350, likely due to random starting positions, the model still demonstrates effective balancing capabilities. This suggests that the model's learning and decision-making are both robust and reliable, ensuring stable performance despite varying initial conditions.</a:t>
            </a:r>
          </a:p>
        </p:txBody>
      </p:sp>
      <p:sp>
        <p:nvSpPr>
          <p:cNvPr id="250" name="Google Shape;250;p41"/>
          <p:cNvSpPr txBox="1">
            <a:spLocks noGrp="1"/>
          </p:cNvSpPr>
          <p:nvPr>
            <p:ph type="title"/>
          </p:nvPr>
        </p:nvSpPr>
        <p:spPr>
          <a:xfrm>
            <a:off x="715100" y="535000"/>
            <a:ext cx="7713900" cy="548700"/>
          </a:xfrm>
          <a:prstGeom prst="rect">
            <a:avLst/>
          </a:prstGeom>
        </p:spPr>
        <p:txBody>
          <a:bodyPr spcFirstLastPara="1" wrap="square" lIns="91425" tIns="91425" rIns="91425" bIns="91425" anchor="t" anchorCtr="0">
            <a:noAutofit/>
          </a:bodyPr>
          <a:lstStyle/>
          <a:p>
            <a:pPr lvl="0"/>
            <a:r>
              <a:rPr lang="en-US" dirty="0">
                <a:latin typeface="+mn-lt"/>
              </a:rPr>
              <a:t>Final Model Verdict</a:t>
            </a:r>
            <a:endParaRPr lang="en-SG" dirty="0">
              <a:latin typeface="+mn-lt"/>
            </a:endParaRPr>
          </a:p>
        </p:txBody>
      </p:sp>
    </p:spTree>
    <p:extLst>
      <p:ext uri="{BB962C8B-B14F-4D97-AF65-F5344CB8AC3E}">
        <p14:creationId xmlns:p14="http://schemas.microsoft.com/office/powerpoint/2010/main" val="9415528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14" name="Google Shape;250;p41">
            <a:extLst>
              <a:ext uri="{FF2B5EF4-FFF2-40B4-BE49-F238E27FC236}">
                <a16:creationId xmlns:a16="http://schemas.microsoft.com/office/drawing/2014/main" id="{0B06F112-D2FE-3334-3329-8AE938D05612}"/>
              </a:ext>
            </a:extLst>
          </p:cNvPr>
          <p:cNvSpPr txBox="1">
            <a:spLocks noGrp="1"/>
          </p:cNvSpPr>
          <p:nvPr>
            <p:ph type="title"/>
          </p:nvPr>
        </p:nvSpPr>
        <p:spPr>
          <a:xfrm>
            <a:off x="0" y="0"/>
            <a:ext cx="8516532" cy="548700"/>
          </a:xfrm>
          <a:prstGeom prst="rect">
            <a:avLst/>
          </a:prstGeom>
        </p:spPr>
        <p:txBody>
          <a:bodyPr spcFirstLastPara="1" wrap="square" lIns="91425" tIns="91425" rIns="91425" bIns="91425" anchor="t" anchorCtr="0">
            <a:noAutofit/>
          </a:bodyPr>
          <a:lstStyle/>
          <a:p>
            <a:pPr lvl="0"/>
            <a:r>
              <a:rPr lang="en-US" dirty="0">
                <a:latin typeface="+mn-lt"/>
                <a:cs typeface="Calibri Light" panose="020F0302020204030204" pitchFamily="34" charset="0"/>
              </a:rPr>
              <a:t>Other Reinforcement Algorithm we tried (Dueling DQN)</a:t>
            </a:r>
            <a:endParaRPr lang="en-SG" dirty="0">
              <a:latin typeface="+mn-lt"/>
              <a:cs typeface="Calibri Light" panose="020F0302020204030204" pitchFamily="34" charset="0"/>
            </a:endParaRPr>
          </a:p>
        </p:txBody>
      </p:sp>
      <p:sp>
        <p:nvSpPr>
          <p:cNvPr id="3" name="AutoShape 3" descr="Getting Started With OpenAI Gym ..."/>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 name="Picture 1">
            <a:extLst>
              <a:ext uri="{FF2B5EF4-FFF2-40B4-BE49-F238E27FC236}">
                <a16:creationId xmlns:a16="http://schemas.microsoft.com/office/drawing/2014/main" id="{BD3C7BB9-DF3E-E1DE-2591-F4320847ED4C}"/>
              </a:ext>
            </a:extLst>
          </p:cNvPr>
          <p:cNvPicPr>
            <a:picLocks noChangeAspect="1"/>
          </p:cNvPicPr>
          <p:nvPr/>
        </p:nvPicPr>
        <p:blipFill>
          <a:blip r:embed="rId3"/>
          <a:stretch>
            <a:fillRect/>
          </a:stretch>
        </p:blipFill>
        <p:spPr>
          <a:xfrm>
            <a:off x="4642211" y="1104629"/>
            <a:ext cx="1826771" cy="103888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 name="Picture 3">
            <a:extLst>
              <a:ext uri="{FF2B5EF4-FFF2-40B4-BE49-F238E27FC236}">
                <a16:creationId xmlns:a16="http://schemas.microsoft.com/office/drawing/2014/main" id="{B0516365-BFC8-D3DE-2881-F92B0483CD68}"/>
              </a:ext>
            </a:extLst>
          </p:cNvPr>
          <p:cNvPicPr>
            <a:picLocks noChangeAspect="1"/>
          </p:cNvPicPr>
          <p:nvPr/>
        </p:nvPicPr>
        <p:blipFill>
          <a:blip r:embed="rId4"/>
          <a:stretch>
            <a:fillRect/>
          </a:stretch>
        </p:blipFill>
        <p:spPr>
          <a:xfrm>
            <a:off x="4642211" y="2375488"/>
            <a:ext cx="1826771" cy="104878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 name="Picture 2">
            <a:extLst>
              <a:ext uri="{FF2B5EF4-FFF2-40B4-BE49-F238E27FC236}">
                <a16:creationId xmlns:a16="http://schemas.microsoft.com/office/drawing/2014/main" id="{688AE3F1-737E-C10F-83C4-3CD6CECAF2F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54642" y="3689567"/>
            <a:ext cx="951376" cy="95137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6" name="Google Shape;250;p41">
            <a:extLst>
              <a:ext uri="{FF2B5EF4-FFF2-40B4-BE49-F238E27FC236}">
                <a16:creationId xmlns:a16="http://schemas.microsoft.com/office/drawing/2014/main" id="{AF56BE2A-DB91-0346-D1C2-0B08451975BF}"/>
              </a:ext>
            </a:extLst>
          </p:cNvPr>
          <p:cNvSpPr txBox="1">
            <a:spLocks/>
          </p:cNvSpPr>
          <p:nvPr/>
        </p:nvSpPr>
        <p:spPr>
          <a:xfrm>
            <a:off x="56757" y="462964"/>
            <a:ext cx="4181014" cy="46039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500"/>
              <a:buFont typeface="Alexandria Medium"/>
              <a:buNone/>
              <a:defRPr sz="2500" b="0" i="0" u="none" strike="noStrike" cap="none">
                <a:solidFill>
                  <a:schemeClr val="dk1"/>
                </a:solidFill>
                <a:latin typeface="Alexandria Medium"/>
                <a:ea typeface="Alexandria Medium"/>
                <a:cs typeface="Alexandria Medium"/>
                <a:sym typeface="Alexandria Medium"/>
              </a:defRPr>
            </a:lvl1pPr>
            <a:lvl2pPr marR="0" lvl="1" algn="l" rtl="0">
              <a:lnSpc>
                <a:spcPct val="100000"/>
              </a:lnSpc>
              <a:spcBef>
                <a:spcPts val="0"/>
              </a:spcBef>
              <a:spcAft>
                <a:spcPts val="0"/>
              </a:spcAft>
              <a:buClr>
                <a:schemeClr val="dk1"/>
              </a:buClr>
              <a:buSzPts val="2500"/>
              <a:buFont typeface="Alexandria Medium"/>
              <a:buNone/>
              <a:defRPr sz="2500" b="0" i="0" u="none" strike="noStrike" cap="none">
                <a:solidFill>
                  <a:schemeClr val="dk1"/>
                </a:solidFill>
                <a:latin typeface="Alexandria Medium"/>
                <a:ea typeface="Alexandria Medium"/>
                <a:cs typeface="Alexandria Medium"/>
                <a:sym typeface="Alexandria Medium"/>
              </a:defRPr>
            </a:lvl2pPr>
            <a:lvl3pPr marR="0" lvl="2" algn="l" rtl="0">
              <a:lnSpc>
                <a:spcPct val="100000"/>
              </a:lnSpc>
              <a:spcBef>
                <a:spcPts val="0"/>
              </a:spcBef>
              <a:spcAft>
                <a:spcPts val="0"/>
              </a:spcAft>
              <a:buClr>
                <a:schemeClr val="dk1"/>
              </a:buClr>
              <a:buSzPts val="2500"/>
              <a:buFont typeface="Alexandria Medium"/>
              <a:buNone/>
              <a:defRPr sz="2500" b="0" i="0" u="none" strike="noStrike" cap="none">
                <a:solidFill>
                  <a:schemeClr val="dk1"/>
                </a:solidFill>
                <a:latin typeface="Alexandria Medium"/>
                <a:ea typeface="Alexandria Medium"/>
                <a:cs typeface="Alexandria Medium"/>
                <a:sym typeface="Alexandria Medium"/>
              </a:defRPr>
            </a:lvl3pPr>
            <a:lvl4pPr marR="0" lvl="3" algn="l" rtl="0">
              <a:lnSpc>
                <a:spcPct val="100000"/>
              </a:lnSpc>
              <a:spcBef>
                <a:spcPts val="0"/>
              </a:spcBef>
              <a:spcAft>
                <a:spcPts val="0"/>
              </a:spcAft>
              <a:buClr>
                <a:schemeClr val="dk1"/>
              </a:buClr>
              <a:buSzPts val="2500"/>
              <a:buFont typeface="Alexandria Medium"/>
              <a:buNone/>
              <a:defRPr sz="2500" b="0" i="0" u="none" strike="noStrike" cap="none">
                <a:solidFill>
                  <a:schemeClr val="dk1"/>
                </a:solidFill>
                <a:latin typeface="Alexandria Medium"/>
                <a:ea typeface="Alexandria Medium"/>
                <a:cs typeface="Alexandria Medium"/>
                <a:sym typeface="Alexandria Medium"/>
              </a:defRPr>
            </a:lvl4pPr>
            <a:lvl5pPr marR="0" lvl="4" algn="l" rtl="0">
              <a:lnSpc>
                <a:spcPct val="100000"/>
              </a:lnSpc>
              <a:spcBef>
                <a:spcPts val="0"/>
              </a:spcBef>
              <a:spcAft>
                <a:spcPts val="0"/>
              </a:spcAft>
              <a:buClr>
                <a:schemeClr val="dk1"/>
              </a:buClr>
              <a:buSzPts val="2500"/>
              <a:buFont typeface="Alexandria Medium"/>
              <a:buNone/>
              <a:defRPr sz="2500" b="0" i="0" u="none" strike="noStrike" cap="none">
                <a:solidFill>
                  <a:schemeClr val="dk1"/>
                </a:solidFill>
                <a:latin typeface="Alexandria Medium"/>
                <a:ea typeface="Alexandria Medium"/>
                <a:cs typeface="Alexandria Medium"/>
                <a:sym typeface="Alexandria Medium"/>
              </a:defRPr>
            </a:lvl5pPr>
            <a:lvl6pPr marR="0" lvl="5" algn="l" rtl="0">
              <a:lnSpc>
                <a:spcPct val="100000"/>
              </a:lnSpc>
              <a:spcBef>
                <a:spcPts val="0"/>
              </a:spcBef>
              <a:spcAft>
                <a:spcPts val="0"/>
              </a:spcAft>
              <a:buClr>
                <a:schemeClr val="dk1"/>
              </a:buClr>
              <a:buSzPts val="2500"/>
              <a:buFont typeface="Alexandria Medium"/>
              <a:buNone/>
              <a:defRPr sz="2500" b="0" i="0" u="none" strike="noStrike" cap="none">
                <a:solidFill>
                  <a:schemeClr val="dk1"/>
                </a:solidFill>
                <a:latin typeface="Alexandria Medium"/>
                <a:ea typeface="Alexandria Medium"/>
                <a:cs typeface="Alexandria Medium"/>
                <a:sym typeface="Alexandria Medium"/>
              </a:defRPr>
            </a:lvl6pPr>
            <a:lvl7pPr marR="0" lvl="6" algn="l" rtl="0">
              <a:lnSpc>
                <a:spcPct val="100000"/>
              </a:lnSpc>
              <a:spcBef>
                <a:spcPts val="0"/>
              </a:spcBef>
              <a:spcAft>
                <a:spcPts val="0"/>
              </a:spcAft>
              <a:buClr>
                <a:schemeClr val="dk1"/>
              </a:buClr>
              <a:buSzPts val="2500"/>
              <a:buFont typeface="Alexandria Medium"/>
              <a:buNone/>
              <a:defRPr sz="2500" b="0" i="0" u="none" strike="noStrike" cap="none">
                <a:solidFill>
                  <a:schemeClr val="dk1"/>
                </a:solidFill>
                <a:latin typeface="Alexandria Medium"/>
                <a:ea typeface="Alexandria Medium"/>
                <a:cs typeface="Alexandria Medium"/>
                <a:sym typeface="Alexandria Medium"/>
              </a:defRPr>
            </a:lvl7pPr>
            <a:lvl8pPr marR="0" lvl="7" algn="l" rtl="0">
              <a:lnSpc>
                <a:spcPct val="100000"/>
              </a:lnSpc>
              <a:spcBef>
                <a:spcPts val="0"/>
              </a:spcBef>
              <a:spcAft>
                <a:spcPts val="0"/>
              </a:spcAft>
              <a:buClr>
                <a:schemeClr val="dk1"/>
              </a:buClr>
              <a:buSzPts val="2500"/>
              <a:buFont typeface="Alexandria Medium"/>
              <a:buNone/>
              <a:defRPr sz="2500" b="0" i="0" u="none" strike="noStrike" cap="none">
                <a:solidFill>
                  <a:schemeClr val="dk1"/>
                </a:solidFill>
                <a:latin typeface="Alexandria Medium"/>
                <a:ea typeface="Alexandria Medium"/>
                <a:cs typeface="Alexandria Medium"/>
                <a:sym typeface="Alexandria Medium"/>
              </a:defRPr>
            </a:lvl8pPr>
            <a:lvl9pPr marR="0" lvl="8" algn="l" rtl="0">
              <a:lnSpc>
                <a:spcPct val="100000"/>
              </a:lnSpc>
              <a:spcBef>
                <a:spcPts val="0"/>
              </a:spcBef>
              <a:spcAft>
                <a:spcPts val="0"/>
              </a:spcAft>
              <a:buClr>
                <a:schemeClr val="dk1"/>
              </a:buClr>
              <a:buSzPts val="2500"/>
              <a:buFont typeface="Alexandria Medium"/>
              <a:buNone/>
              <a:defRPr sz="2500" b="0" i="0" u="none" strike="noStrike" cap="none">
                <a:solidFill>
                  <a:schemeClr val="dk1"/>
                </a:solidFill>
                <a:latin typeface="Alexandria Medium"/>
                <a:ea typeface="Alexandria Medium"/>
                <a:cs typeface="Alexandria Medium"/>
                <a:sym typeface="Alexandria Medium"/>
              </a:defRPr>
            </a:lvl9pPr>
          </a:lstStyle>
          <a:p>
            <a:r>
              <a:rPr lang="en-US" sz="1500" b="1" dirty="0">
                <a:latin typeface="+mn-lt"/>
                <a:cs typeface="Calibri Light" panose="020F0302020204030204" pitchFamily="34" charset="0"/>
              </a:rPr>
              <a:t>Process to obtain the best Dueling DQN</a:t>
            </a:r>
            <a:endParaRPr lang="en-SG" sz="1500" b="1" dirty="0">
              <a:latin typeface="+mn-lt"/>
              <a:cs typeface="Calibri Light" panose="020F0302020204030204" pitchFamily="34" charset="0"/>
            </a:endParaRPr>
          </a:p>
        </p:txBody>
      </p:sp>
      <p:sp>
        <p:nvSpPr>
          <p:cNvPr id="7" name="Google Shape;249;p41">
            <a:extLst>
              <a:ext uri="{FF2B5EF4-FFF2-40B4-BE49-F238E27FC236}">
                <a16:creationId xmlns:a16="http://schemas.microsoft.com/office/drawing/2014/main" id="{3A194DE7-8D41-DDA2-B622-A23EDB7DDA8D}"/>
              </a:ext>
            </a:extLst>
          </p:cNvPr>
          <p:cNvSpPr txBox="1">
            <a:spLocks/>
          </p:cNvSpPr>
          <p:nvPr/>
        </p:nvSpPr>
        <p:spPr>
          <a:xfrm>
            <a:off x="91440" y="1197930"/>
            <a:ext cx="3921618" cy="318828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1pPr>
            <a:lvl2pPr marL="914400" marR="0" lvl="1"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2pPr>
            <a:lvl3pPr marL="1371600" marR="0" lvl="2"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3pPr>
            <a:lvl4pPr marL="1828800" marR="0" lvl="3"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4pPr>
            <a:lvl5pPr marL="2286000" marR="0" lvl="4"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5pPr>
            <a:lvl6pPr marL="2743200" marR="0" lvl="5"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6pPr>
            <a:lvl7pPr marL="3200400" marR="0" lvl="6"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7pPr>
            <a:lvl8pPr marL="3657600" marR="0" lvl="7"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8pPr>
            <a:lvl9pPr marL="4114800" marR="0" lvl="8"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9pPr>
          </a:lstStyle>
          <a:p>
            <a:pPr marL="0" indent="0"/>
            <a:r>
              <a:rPr lang="en-US" sz="1400" b="1" dirty="0">
                <a:latin typeface="+mn-lt"/>
                <a:cs typeface="Calibri Light" panose="020F0302020204030204" pitchFamily="34" charset="0"/>
              </a:rPr>
              <a:t>Base Model</a:t>
            </a:r>
          </a:p>
          <a:p>
            <a:pPr marL="0" indent="0"/>
            <a:endParaRPr lang="en-US" b="1" dirty="0">
              <a:latin typeface="+mn-lt"/>
              <a:cs typeface="Calibri Light" panose="020F0302020204030204" pitchFamily="34" charset="0"/>
            </a:endParaRPr>
          </a:p>
          <a:p>
            <a:pPr marL="0" indent="0"/>
            <a:r>
              <a:rPr lang="en-US" sz="1400" b="1" dirty="0">
                <a:latin typeface="+mn-lt"/>
                <a:cs typeface="Calibri Light" panose="020F0302020204030204" pitchFamily="34" charset="0"/>
              </a:rPr>
              <a:t>Weight Decay</a:t>
            </a:r>
          </a:p>
          <a:p>
            <a:pPr marL="0" indent="0"/>
            <a:r>
              <a:rPr lang="en-US" dirty="0">
                <a:latin typeface="+mn-lt"/>
                <a:cs typeface="Calibri Light" panose="020F0302020204030204" pitchFamily="34" charset="0"/>
              </a:rPr>
              <a:t>We introduced weight decay to the Adam optimizer to prevent overfitting and stabilize training. This regularization technique helps by penalizing large weights, which improves generalization and maintains a more controlled training process.</a:t>
            </a:r>
          </a:p>
          <a:p>
            <a:pPr marL="0" indent="0"/>
            <a:endParaRPr lang="en-US" sz="1400" dirty="0">
              <a:latin typeface="+mn-lt"/>
              <a:cs typeface="Calibri Light" panose="020F0302020204030204" pitchFamily="34" charset="0"/>
            </a:endParaRPr>
          </a:p>
          <a:p>
            <a:pPr marL="0" indent="0"/>
            <a:r>
              <a:rPr lang="en-US" sz="1400" b="1" dirty="0" err="1">
                <a:latin typeface="+mn-lt"/>
                <a:cs typeface="Calibri Light" panose="020F0302020204030204" pitchFamily="34" charset="0"/>
              </a:rPr>
              <a:t>Boltzzman</a:t>
            </a:r>
            <a:r>
              <a:rPr lang="en-US" sz="1400" b="1" dirty="0">
                <a:latin typeface="+mn-lt"/>
                <a:cs typeface="Calibri Light" panose="020F0302020204030204" pitchFamily="34" charset="0"/>
              </a:rPr>
              <a:t> Exploration Policy</a:t>
            </a:r>
          </a:p>
          <a:p>
            <a:pPr marL="0" indent="0"/>
            <a:r>
              <a:rPr lang="en-US" dirty="0">
                <a:latin typeface="+mn-lt"/>
                <a:cs typeface="Calibri Light" panose="020F0302020204030204" pitchFamily="34" charset="0"/>
              </a:rPr>
              <a:t>The Boltzmann exploration policy uses a </a:t>
            </a:r>
            <a:r>
              <a:rPr lang="en-US" dirty="0" err="1">
                <a:latin typeface="+mn-lt"/>
                <a:cs typeface="Calibri Light" panose="020F0302020204030204" pitchFamily="34" charset="0"/>
              </a:rPr>
              <a:t>softmax</a:t>
            </a:r>
            <a:r>
              <a:rPr lang="en-US" dirty="0">
                <a:latin typeface="+mn-lt"/>
                <a:cs typeface="Calibri Light" panose="020F0302020204030204" pitchFamily="34" charset="0"/>
              </a:rPr>
              <a:t> function to turn action values into probabilities, with a temperature parameter balancing exploration and exploitation. This adaptive approach stabilizes learning by adjusting exploration based on Q-values, unlike the fixed exploration rate in ε-greedy policies.</a:t>
            </a:r>
          </a:p>
        </p:txBody>
      </p:sp>
      <p:sp>
        <p:nvSpPr>
          <p:cNvPr id="9" name="TextBox 8">
            <a:extLst>
              <a:ext uri="{FF2B5EF4-FFF2-40B4-BE49-F238E27FC236}">
                <a16:creationId xmlns:a16="http://schemas.microsoft.com/office/drawing/2014/main" id="{8ED03CEF-7846-460D-4902-598600986044}"/>
              </a:ext>
            </a:extLst>
          </p:cNvPr>
          <p:cNvSpPr txBox="1"/>
          <p:nvPr/>
        </p:nvSpPr>
        <p:spPr>
          <a:xfrm>
            <a:off x="4572000" y="615584"/>
            <a:ext cx="2446323" cy="307777"/>
          </a:xfrm>
          <a:prstGeom prst="rect">
            <a:avLst/>
          </a:prstGeom>
          <a:noFill/>
        </p:spPr>
        <p:txBody>
          <a:bodyPr wrap="square">
            <a:spAutoFit/>
          </a:bodyPr>
          <a:lstStyle/>
          <a:p>
            <a:pPr marL="0" indent="0"/>
            <a:r>
              <a:rPr lang="en-US" sz="1400" b="1" dirty="0">
                <a:latin typeface="+mn-lt"/>
                <a:cs typeface="Calibri Light" panose="020F0302020204030204" pitchFamily="34" charset="0"/>
              </a:rPr>
              <a:t>Best Dueling DQN Results</a:t>
            </a:r>
          </a:p>
        </p:txBody>
      </p:sp>
      <p:cxnSp>
        <p:nvCxnSpPr>
          <p:cNvPr id="10" name="Straight Connector 9">
            <a:extLst>
              <a:ext uri="{FF2B5EF4-FFF2-40B4-BE49-F238E27FC236}">
                <a16:creationId xmlns:a16="http://schemas.microsoft.com/office/drawing/2014/main" id="{2C3AD2E6-468B-DD71-FE94-BA057555BF36}"/>
              </a:ext>
            </a:extLst>
          </p:cNvPr>
          <p:cNvCxnSpPr/>
          <p:nvPr/>
        </p:nvCxnSpPr>
        <p:spPr>
          <a:xfrm>
            <a:off x="4310292" y="633774"/>
            <a:ext cx="0" cy="4316598"/>
          </a:xfrm>
          <a:prstGeom prst="line">
            <a:avLst/>
          </a:prstGeom>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9AB40B6F-10FC-C19C-A0E9-1A6FB324CC88}"/>
              </a:ext>
            </a:extLst>
          </p:cNvPr>
          <p:cNvPicPr>
            <a:picLocks noChangeAspect="1"/>
          </p:cNvPicPr>
          <p:nvPr/>
        </p:nvPicPr>
        <p:blipFill>
          <a:blip r:embed="rId6"/>
          <a:srcRect/>
          <a:stretch/>
        </p:blipFill>
        <p:spPr>
          <a:xfrm>
            <a:off x="7230795" y="633774"/>
            <a:ext cx="856729" cy="431659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32973152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39"/>
          <p:cNvSpPr txBox="1">
            <a:spLocks noGrp="1"/>
          </p:cNvSpPr>
          <p:nvPr>
            <p:ph type="title"/>
          </p:nvPr>
        </p:nvSpPr>
        <p:spPr>
          <a:xfrm>
            <a:off x="717600" y="2520655"/>
            <a:ext cx="7708800" cy="125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mn-lt"/>
              </a:rPr>
              <a:t>Conclusion</a:t>
            </a:r>
            <a:endParaRPr dirty="0">
              <a:latin typeface="+mn-lt"/>
            </a:endParaRPr>
          </a:p>
        </p:txBody>
      </p:sp>
      <p:sp>
        <p:nvSpPr>
          <p:cNvPr id="235" name="Google Shape;235;p39"/>
          <p:cNvSpPr txBox="1">
            <a:spLocks noGrp="1"/>
          </p:cNvSpPr>
          <p:nvPr>
            <p:ph type="title" idx="2"/>
          </p:nvPr>
        </p:nvSpPr>
        <p:spPr>
          <a:xfrm>
            <a:off x="717600" y="1266855"/>
            <a:ext cx="7708800" cy="1253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latin typeface="+mn-lt"/>
              </a:rPr>
              <a:t>06</a:t>
            </a:r>
            <a:endParaRPr dirty="0">
              <a:latin typeface="+mn-lt"/>
            </a:endParaRPr>
          </a:p>
        </p:txBody>
      </p:sp>
      <p:cxnSp>
        <p:nvCxnSpPr>
          <p:cNvPr id="237" name="Google Shape;237;p39">
            <a:hlinkClick r:id="" action="ppaction://hlinkshowjump?jump=nextslide"/>
          </p:cNvPr>
          <p:cNvCxnSpPr/>
          <p:nvPr/>
        </p:nvCxnSpPr>
        <p:spPr>
          <a:xfrm>
            <a:off x="715100" y="729100"/>
            <a:ext cx="483300" cy="0"/>
          </a:xfrm>
          <a:prstGeom prst="straightConnector1">
            <a:avLst/>
          </a:prstGeom>
          <a:noFill/>
          <a:ln w="9525" cap="flat" cmpd="sng">
            <a:solidFill>
              <a:schemeClr val="dk1"/>
            </a:solidFill>
            <a:prstDash val="solid"/>
            <a:round/>
            <a:headEnd type="none" w="med" len="med"/>
            <a:tailEnd type="triangle" w="med" len="med"/>
          </a:ln>
        </p:spPr>
      </p:cxnSp>
    </p:spTree>
    <p:extLst>
      <p:ext uri="{BB962C8B-B14F-4D97-AF65-F5344CB8AC3E}">
        <p14:creationId xmlns:p14="http://schemas.microsoft.com/office/powerpoint/2010/main" val="75448644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41"/>
          <p:cNvSpPr txBox="1">
            <a:spLocks noGrp="1"/>
          </p:cNvSpPr>
          <p:nvPr>
            <p:ph type="subTitle" idx="1"/>
          </p:nvPr>
        </p:nvSpPr>
        <p:spPr>
          <a:xfrm>
            <a:off x="715100" y="1284260"/>
            <a:ext cx="4990172" cy="2119455"/>
          </a:xfrm>
          <a:prstGeom prst="rect">
            <a:avLst/>
          </a:prstGeom>
        </p:spPr>
        <p:txBody>
          <a:bodyPr spcFirstLastPara="1" wrap="square" lIns="91425" tIns="91425" rIns="91425" bIns="91425" anchor="t" anchorCtr="0">
            <a:noAutofit/>
          </a:bodyPr>
          <a:lstStyle/>
          <a:p>
            <a:pPr marL="0" lvl="0" indent="0"/>
            <a:r>
              <a:rPr lang="en-SG" sz="800" dirty="0">
                <a:latin typeface="+mn-lt"/>
              </a:rPr>
              <a:t>We have developed a Deep Q-Network (DQN) model that consistently balances the pendulum. The development process began with a basic DQN model, followed by the implementation of exploration versus exploitation strategies. We then transitioned from hard updates to soft updates, reduced the number of episodes, and optimized the tau parameter. Next, we adjusted the number of dense neurons and determined the optimal number of actions. We also fine-tuned the gamma parameter and identified the ideal learning rate. With all these improvements, we successfully created the best DQN model for balancing the pendulum.</a:t>
            </a:r>
          </a:p>
          <a:p>
            <a:pPr marL="0" lvl="0" indent="0"/>
            <a:endParaRPr lang="en-SG" sz="800" dirty="0">
              <a:latin typeface="+mn-lt"/>
            </a:endParaRPr>
          </a:p>
          <a:p>
            <a:pPr marL="0" lvl="0" indent="0"/>
            <a:r>
              <a:rPr lang="en-SG" sz="800" dirty="0">
                <a:latin typeface="+mn-lt"/>
              </a:rPr>
              <a:t>We have also explored different reinforcement learning algorithms beyond DQN, including Double DQN, Dueling DQN, and DDPG. For the Double DQN model, we investigated methods such as gradient clipping and prioritized experience replay. In the Dueling DQN model, we explored techniques like the Boltzmann exploration policy.</a:t>
            </a:r>
          </a:p>
        </p:txBody>
      </p:sp>
      <p:sp>
        <p:nvSpPr>
          <p:cNvPr id="250" name="Google Shape;250;p41"/>
          <p:cNvSpPr txBox="1">
            <a:spLocks noGrp="1"/>
          </p:cNvSpPr>
          <p:nvPr>
            <p:ph type="title"/>
          </p:nvPr>
        </p:nvSpPr>
        <p:spPr>
          <a:xfrm>
            <a:off x="715100" y="535000"/>
            <a:ext cx="7713900" cy="548700"/>
          </a:xfrm>
          <a:prstGeom prst="rect">
            <a:avLst/>
          </a:prstGeom>
        </p:spPr>
        <p:txBody>
          <a:bodyPr spcFirstLastPara="1" wrap="square" lIns="91425" tIns="91425" rIns="91425" bIns="91425" anchor="t" anchorCtr="0">
            <a:noAutofit/>
          </a:bodyPr>
          <a:lstStyle/>
          <a:p>
            <a:pPr lvl="0"/>
            <a:r>
              <a:rPr lang="en-US" dirty="0">
                <a:latin typeface="+mn-lt"/>
              </a:rPr>
              <a:t>Conclusion</a:t>
            </a:r>
            <a:endParaRPr lang="en-SG" dirty="0">
              <a:latin typeface="+mn-lt"/>
            </a:endParaRPr>
          </a:p>
        </p:txBody>
      </p:sp>
    </p:spTree>
    <p:extLst>
      <p:ext uri="{BB962C8B-B14F-4D97-AF65-F5344CB8AC3E}">
        <p14:creationId xmlns:p14="http://schemas.microsoft.com/office/powerpoint/2010/main" val="311752423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B92AFE5-0474-AF2A-FB30-50D3F4D41BA2}"/>
              </a:ext>
            </a:extLst>
          </p:cNvPr>
          <p:cNvPicPr>
            <a:picLocks noChangeAspect="1"/>
          </p:cNvPicPr>
          <p:nvPr/>
        </p:nvPicPr>
        <p:blipFill>
          <a:blip r:embed="rId2"/>
          <a:stretch>
            <a:fillRect/>
          </a:stretch>
        </p:blipFill>
        <p:spPr>
          <a:xfrm>
            <a:off x="2633730" y="259758"/>
            <a:ext cx="3876539" cy="3060842"/>
          </a:xfrm>
          <a:prstGeom prst="rect">
            <a:avLst/>
          </a:prstGeom>
        </p:spPr>
      </p:pic>
      <p:sp>
        <p:nvSpPr>
          <p:cNvPr id="14" name="TextBox 13">
            <a:extLst>
              <a:ext uri="{FF2B5EF4-FFF2-40B4-BE49-F238E27FC236}">
                <a16:creationId xmlns:a16="http://schemas.microsoft.com/office/drawing/2014/main" id="{2C4E2663-DC72-6A36-070E-4171935ACBFD}"/>
              </a:ext>
            </a:extLst>
          </p:cNvPr>
          <p:cNvSpPr txBox="1"/>
          <p:nvPr/>
        </p:nvSpPr>
        <p:spPr>
          <a:xfrm>
            <a:off x="1241814" y="3561172"/>
            <a:ext cx="6660370" cy="1015663"/>
          </a:xfrm>
          <a:prstGeom prst="rect">
            <a:avLst/>
          </a:prstGeom>
          <a:noFill/>
        </p:spPr>
        <p:txBody>
          <a:bodyPr wrap="square">
            <a:spAutoFit/>
          </a:bodyPr>
          <a:lstStyle/>
          <a:p>
            <a:r>
              <a:rPr lang="en-US" sz="3000" dirty="0">
                <a:latin typeface="Albert Sans" panose="020B0604020202020204" charset="0"/>
              </a:rPr>
              <a:t>Thank You </a:t>
            </a:r>
            <a:r>
              <a:rPr lang="en-US" sz="3000">
                <a:latin typeface="Albert Sans" panose="020B0604020202020204" charset="0"/>
              </a:rPr>
              <a:t>for reading, </a:t>
            </a:r>
            <a:r>
              <a:rPr lang="en-US" sz="3000" dirty="0">
                <a:latin typeface="Albert Sans" panose="020B0604020202020204" charset="0"/>
              </a:rPr>
              <a:t>have a great day ahead!</a:t>
            </a:r>
            <a:endParaRPr lang="en-SG" sz="3000" dirty="0">
              <a:latin typeface="Albert Sans" panose="020B0604020202020204" charset="0"/>
            </a:endParaRPr>
          </a:p>
        </p:txBody>
      </p:sp>
    </p:spTree>
    <p:extLst>
      <p:ext uri="{BB962C8B-B14F-4D97-AF65-F5344CB8AC3E}">
        <p14:creationId xmlns:p14="http://schemas.microsoft.com/office/powerpoint/2010/main" val="1242307473"/>
      </p:ext>
    </p:extLst>
  </p:cSld>
  <p:clrMapOvr>
    <a:masterClrMapping/>
  </p:clrMapOvr>
</p:sld>
</file>

<file path=ppt/theme/theme1.xml><?xml version="1.0" encoding="utf-8"?>
<a:theme xmlns:a="http://schemas.openxmlformats.org/drawingml/2006/main" name="Lead Funnel by Slidesgo">
  <a:themeElements>
    <a:clrScheme name="Simple Light">
      <a:dk1>
        <a:srgbClr val="15110E"/>
      </a:dk1>
      <a:lt1>
        <a:srgbClr val="FFFAF6"/>
      </a:lt1>
      <a:dk2>
        <a:srgbClr val="C2E5F5"/>
      </a:dk2>
      <a:lt2>
        <a:srgbClr val="5296B8"/>
      </a:lt2>
      <a:accent1>
        <a:srgbClr val="135669"/>
      </a:accent1>
      <a:accent2>
        <a:srgbClr val="FFFFFF"/>
      </a:accent2>
      <a:accent3>
        <a:srgbClr val="FFFFFF"/>
      </a:accent3>
      <a:accent4>
        <a:srgbClr val="FFFFFF"/>
      </a:accent4>
      <a:accent5>
        <a:srgbClr val="FFFFFF"/>
      </a:accent5>
      <a:accent6>
        <a:srgbClr val="FFFFFF"/>
      </a:accent6>
      <a:hlink>
        <a:srgbClr val="15110E"/>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2371</TotalTime>
  <Words>18578</Words>
  <Application>Microsoft Office PowerPoint</Application>
  <PresentationFormat>On-screen Show (16:9)</PresentationFormat>
  <Paragraphs>914</Paragraphs>
  <Slides>92</Slides>
  <Notes>91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92</vt:i4>
      </vt:variant>
    </vt:vector>
  </HeadingPairs>
  <TitlesOfParts>
    <vt:vector size="97" baseType="lpstr">
      <vt:lpstr>Albert Sans</vt:lpstr>
      <vt:lpstr>Calibri Light</vt:lpstr>
      <vt:lpstr>Alexandria Medium</vt:lpstr>
      <vt:lpstr>Arial</vt:lpstr>
      <vt:lpstr>Lead Funnel by Slidesgo</vt:lpstr>
      <vt:lpstr>Reinforcement  Learning</vt:lpstr>
      <vt:lpstr>Overview</vt:lpstr>
      <vt:lpstr>Final DQN Model Performance</vt:lpstr>
      <vt:lpstr>Process to obtain the best DQN Model</vt:lpstr>
      <vt:lpstr>Process to obtain the best DQN Model</vt:lpstr>
      <vt:lpstr>Learning Curve Progression </vt:lpstr>
      <vt:lpstr>Configurations of Final DQN Model</vt:lpstr>
      <vt:lpstr>Other Reinforcement Algorithm we tried (Double DQN)</vt:lpstr>
      <vt:lpstr>Other Reinforcement Algorithm we tried (Dueling DQN)</vt:lpstr>
      <vt:lpstr>Other Reinforcement Algorithm we tried (DDPG)</vt:lpstr>
      <vt:lpstr>01</vt:lpstr>
      <vt:lpstr>Background</vt:lpstr>
      <vt:lpstr>Open AI Gym</vt:lpstr>
      <vt:lpstr>What is Reinforcement Learning</vt:lpstr>
      <vt:lpstr>Main Components of Reinforcement Learning</vt:lpstr>
      <vt:lpstr>Applications of Reinforcement Learning</vt:lpstr>
      <vt:lpstr>How is Reinforcement Learning Used in The Industry</vt:lpstr>
      <vt:lpstr>Task Description</vt:lpstr>
      <vt:lpstr>Task Description</vt:lpstr>
      <vt:lpstr>Task Description (Approaches to solve the problem)</vt:lpstr>
      <vt:lpstr>Test Environment</vt:lpstr>
      <vt:lpstr>Testing Environment</vt:lpstr>
      <vt:lpstr>Evaluation Metrics</vt:lpstr>
      <vt:lpstr>Reward</vt:lpstr>
      <vt:lpstr>Moving Average</vt:lpstr>
      <vt:lpstr>Display environment</vt:lpstr>
      <vt:lpstr>Modelling</vt:lpstr>
      <vt:lpstr>How Q Learning Works</vt:lpstr>
      <vt:lpstr>What is DQN</vt:lpstr>
      <vt:lpstr>What is DQN</vt:lpstr>
      <vt:lpstr>What is DQN</vt:lpstr>
      <vt:lpstr>Difference Between Q Learning and DQN</vt:lpstr>
      <vt:lpstr>Base Model</vt:lpstr>
      <vt:lpstr>Base Model evaluation</vt:lpstr>
      <vt:lpstr>Exploration vs Exploitation</vt:lpstr>
      <vt:lpstr>Exploration vs Exploitation (Continued)</vt:lpstr>
      <vt:lpstr>Exploration vs Exploitation evaluation</vt:lpstr>
      <vt:lpstr>Using Soft updates instead of hard updates</vt:lpstr>
      <vt:lpstr>Using Soft updates instead of hard updates evaluation</vt:lpstr>
      <vt:lpstr>Decrease the number of Episodes</vt:lpstr>
      <vt:lpstr>Decrease the number of Episodes evaluation</vt:lpstr>
      <vt:lpstr>Finding the optimal value for Tau</vt:lpstr>
      <vt:lpstr>Finding the optimal value for Tau evaluation</vt:lpstr>
      <vt:lpstr>Increase the number of Dense Neurons</vt:lpstr>
      <vt:lpstr>Increase the number of Dense Neurons evaluation</vt:lpstr>
      <vt:lpstr>Finding the optimal number of actions</vt:lpstr>
      <vt:lpstr>Finding the optimal number of actions evaluation</vt:lpstr>
      <vt:lpstr>Finding out the optimal value for Gamma</vt:lpstr>
      <vt:lpstr>Finding out the optimal value for Gamma evaluation</vt:lpstr>
      <vt:lpstr>Finding out the optimal value for learning rate</vt:lpstr>
      <vt:lpstr>Finding out the optimal value for learning rate evaluation</vt:lpstr>
      <vt:lpstr>Best Model for DQN</vt:lpstr>
      <vt:lpstr>Best Model for DQN</vt:lpstr>
      <vt:lpstr>Best Model for DQN Evaluation</vt:lpstr>
      <vt:lpstr>Testing the Best DQN Model</vt:lpstr>
      <vt:lpstr>Testing the Best DQN Model Evaluation</vt:lpstr>
      <vt:lpstr>What is Double DQN</vt:lpstr>
      <vt:lpstr>What is Overestimation Bias</vt:lpstr>
      <vt:lpstr>Difference between Double DQN and DQN</vt:lpstr>
      <vt:lpstr>Base Model</vt:lpstr>
      <vt:lpstr>Base Model evaluation</vt:lpstr>
      <vt:lpstr>Gradient Clipping</vt:lpstr>
      <vt:lpstr>Gradient Clipping evaluation</vt:lpstr>
      <vt:lpstr>Prioritized Experience Replay pt1</vt:lpstr>
      <vt:lpstr>Prioritized Experience Replay pt2</vt:lpstr>
      <vt:lpstr>Prioritized Experience Replay evaluation</vt:lpstr>
      <vt:lpstr>Testing the Best Double DQN Model Evaluation</vt:lpstr>
      <vt:lpstr>Dueling DQN</vt:lpstr>
      <vt:lpstr>Dueling DQN</vt:lpstr>
      <vt:lpstr>Base Model</vt:lpstr>
      <vt:lpstr>Base Model evaluation</vt:lpstr>
      <vt:lpstr>Weight Decay</vt:lpstr>
      <vt:lpstr>Weight Decay evaluation</vt:lpstr>
      <vt:lpstr>Boltzzman Exploration Policy pt1</vt:lpstr>
      <vt:lpstr>Boltzzman Exploration Policy pt2</vt:lpstr>
      <vt:lpstr>Boltzzman Exploration Policy evaluation</vt:lpstr>
      <vt:lpstr>Testing the Best Dueling DQN Model Evaluation</vt:lpstr>
      <vt:lpstr>Deep Deterministic Policy Gradient (DDPG) pt1</vt:lpstr>
      <vt:lpstr>Deep Deterministic Policy Gradient (DDPG) pt2</vt:lpstr>
      <vt:lpstr>Deep Deterministic Policy Gradient (DDPG) pt3</vt:lpstr>
      <vt:lpstr>Deep Deterministic Policy Gradient (DDPG) evaluation</vt:lpstr>
      <vt:lpstr>Testing the Best DDPG Model Evaluation</vt:lpstr>
      <vt:lpstr>Final Model</vt:lpstr>
      <vt:lpstr>Final Model</vt:lpstr>
      <vt:lpstr>Final Model evaluation</vt:lpstr>
      <vt:lpstr>Final Model evaluation</vt:lpstr>
      <vt:lpstr>Final Model evaluation</vt:lpstr>
      <vt:lpstr>Running best weights</vt:lpstr>
      <vt:lpstr>Final Model Verdict</vt:lpstr>
      <vt:lpstr>Conclusion</vt:lpstr>
      <vt:lpstr>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Generative Adversarial Networks</dc:title>
  <cp:lastModifiedBy>TERRY BOO CHEE YEE</cp:lastModifiedBy>
  <cp:revision>15</cp:revision>
  <dcterms:modified xsi:type="dcterms:W3CDTF">2024-08-04T13:33:29Z</dcterms:modified>
</cp:coreProperties>
</file>